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449" r:id="rId3"/>
    <p:sldId id="450" r:id="rId5"/>
    <p:sldId id="343" r:id="rId6"/>
    <p:sldId id="380" r:id="rId7"/>
    <p:sldId id="424" r:id="rId8"/>
    <p:sldId id="425" r:id="rId9"/>
    <p:sldId id="426" r:id="rId10"/>
    <p:sldId id="429" r:id="rId11"/>
    <p:sldId id="416" r:id="rId12"/>
    <p:sldId id="427" r:id="rId13"/>
    <p:sldId id="445" r:id="rId14"/>
    <p:sldId id="406" r:id="rId15"/>
    <p:sldId id="277" r:id="rId16"/>
  </p:sldIdLst>
  <p:sldSz cx="9144000" cy="5143500"/>
  <p:notesSz cx="6858000" cy="9144000"/>
  <p:custDataLst>
    <p:tags r:id="rId2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6"/>
    <p:restoredTop sz="94660"/>
  </p:normalViewPr>
  <p:slideViewPr>
    <p:cSldViewPr showGuides="1">
      <p:cViewPr varScale="1">
        <p:scale>
          <a:sx n="103" d="100"/>
          <a:sy n="10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47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3.xml"/><Relationship Id="rId4" Type="http://schemas.openxmlformats.org/officeDocument/2006/relationships/tags" Target="../tags/tag471.xml"/><Relationship Id="rId3" Type="http://schemas.openxmlformats.org/officeDocument/2006/relationships/tags" Target="../tags/tag470.xml"/><Relationship Id="rId2" Type="http://schemas.openxmlformats.org/officeDocument/2006/relationships/tags" Target="../tags/tag469.xml"/><Relationship Id="rId1" Type="http://schemas.openxmlformats.org/officeDocument/2006/relationships/tags" Target="../tags/tag46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27651" name="日期占位符 2"/>
          <p:cNvSpPr>
            <a:spLocks noGrp="1"/>
          </p:cNvSpPr>
          <p:nvPr>
            <p:ph type="dt" sz="quarter" idx="2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7652" name="页脚占位符 3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0" hangingPunct="0"/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27653" name="灯片编号占位符 4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467.xml"/><Relationship Id="rId5" Type="http://schemas.openxmlformats.org/officeDocument/2006/relationships/tags" Target="../tags/tag466.xml"/><Relationship Id="rId4" Type="http://schemas.openxmlformats.org/officeDocument/2006/relationships/tags" Target="../tags/tag465.xml"/><Relationship Id="rId3" Type="http://schemas.openxmlformats.org/officeDocument/2006/relationships/tags" Target="../tags/tag464.xml"/><Relationship Id="rId2" Type="http://schemas.openxmlformats.org/officeDocument/2006/relationships/tags" Target="../tags/tag463.xml"/><Relationship Id="rId1" Type="http://schemas.openxmlformats.org/officeDocument/2006/relationships/tags" Target="../tags/tag46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6626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26627" name="日期占位符 2"/>
          <p:cNvSpPr>
            <a:spLocks noGrp="1"/>
          </p:cNvSpPr>
          <p:nvPr>
            <p:ph type="dt" idx="2"/>
            <p:custDataLst>
              <p:tags r:id="rId2"/>
            </p:custDataLst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zh-CN" altLang="en-US" sz="1200"/>
          </a:p>
        </p:txBody>
      </p:sp>
      <p:sp>
        <p:nvSpPr>
          <p:cNvPr id="26628" name="幻灯片图像占位符 3"/>
          <p:cNvSpPr>
            <a:spLocks noGrp="1" noRot="1" noChangeAspect="1"/>
          </p:cNvSpPr>
          <p:nvPr>
            <p:ph type="sldImg" idx="5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6629" name="备注占位符 4"/>
          <p:cNvSpPr>
            <a:spLocks noGrp="1"/>
          </p:cNvSpPr>
          <p:nvPr>
            <p:ph type="body" sz="quarter" idx="1"/>
            <p:custDataLst>
              <p:tags r:id="rId4"/>
            </p:custDataLst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6630" name="页脚占位符 5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r>
              <a:rPr lang="zh-CN" altLang="en-US" sz="1200"/>
              <a:t>状元成才路</a:t>
            </a:r>
            <a:endParaRPr lang="zh-CN" altLang="en-US" sz="1200"/>
          </a:p>
        </p:txBody>
      </p:sp>
      <p:sp>
        <p:nvSpPr>
          <p:cNvPr id="26631" name="灯片编号占位符 6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5" Type="http://schemas.openxmlformats.org/officeDocument/2006/relationships/tags" Target="../tags/tag425.xml"/><Relationship Id="rId4" Type="http://schemas.openxmlformats.org/officeDocument/2006/relationships/tags" Target="../tags/tag424.xml"/><Relationship Id="rId3" Type="http://schemas.openxmlformats.org/officeDocument/2006/relationships/tags" Target="../tags/tag42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5" Type="http://schemas.openxmlformats.org/officeDocument/2006/relationships/tags" Target="../tags/tag431.xml"/><Relationship Id="rId4" Type="http://schemas.openxmlformats.org/officeDocument/2006/relationships/tags" Target="../tags/tag430.xml"/><Relationship Id="rId3" Type="http://schemas.openxmlformats.org/officeDocument/2006/relationships/tags" Target="../tags/tag42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5" Type="http://schemas.openxmlformats.org/officeDocument/2006/relationships/tags" Target="../tags/tag446.xml"/><Relationship Id="rId4" Type="http://schemas.openxmlformats.org/officeDocument/2006/relationships/tags" Target="../tags/tag445.xml"/><Relationship Id="rId3" Type="http://schemas.openxmlformats.org/officeDocument/2006/relationships/tags" Target="../tags/tag44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5" Type="http://schemas.openxmlformats.org/officeDocument/2006/relationships/tags" Target="../tags/tag461.xml"/><Relationship Id="rId4" Type="http://schemas.openxmlformats.org/officeDocument/2006/relationships/tags" Target="../tags/tag460.xml"/><Relationship Id="rId3" Type="http://schemas.openxmlformats.org/officeDocument/2006/relationships/tags" Target="../tags/tag45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6" Type="http://schemas.openxmlformats.org/officeDocument/2006/relationships/tags" Target="../tags/tag167.xml"/><Relationship Id="rId5" Type="http://schemas.openxmlformats.org/officeDocument/2006/relationships/tags" Target="../tags/tag166.xml"/><Relationship Id="rId4" Type="http://schemas.openxmlformats.org/officeDocument/2006/relationships/tags" Target="../tags/tag165.xml"/><Relationship Id="rId3" Type="http://schemas.openxmlformats.org/officeDocument/2006/relationships/tags" Target="../tags/tag16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3" Type="http://schemas.openxmlformats.org/officeDocument/2006/relationships/tags" Target="../tags/tag18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tags" Target="../tags/tag29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5" Type="http://schemas.openxmlformats.org/officeDocument/2006/relationships/tags" Target="../tags/tag310.xml"/><Relationship Id="rId4" Type="http://schemas.openxmlformats.org/officeDocument/2006/relationships/tags" Target="../tags/tag309.xml"/><Relationship Id="rId3" Type="http://schemas.openxmlformats.org/officeDocument/2006/relationships/tags" Target="../tags/tag30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/>
              <a:t>1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/>
              <a:t>10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8915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/>
              <a:t>11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9939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/>
              <a:t>12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4096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/>
              <a:t>13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29699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/>
              <a:t>2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 idx="2"/>
            <p:custDataLst>
              <p:tags r:id="rId3"/>
            </p:custDataLst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0724" name="页眉占位符 3"/>
          <p:cNvSpPr>
            <a:spLocks noGrp="1"/>
          </p:cNvSpPr>
          <p:nvPr>
            <p:ph type="hdr" sz="quarter"/>
            <p:custDataLst>
              <p:tags r:id="rId5"/>
            </p:custDataLst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30725" name="页脚占位符 4"/>
          <p:cNvSpPr>
            <a:spLocks noGrp="1"/>
          </p:cNvSpPr>
          <p:nvPr>
            <p:ph type="ftr" sz="quarter"/>
            <p:custDataLst>
              <p:tags r:id="rId6"/>
            </p:custDataLst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r>
              <a:rPr lang="zh-CN" altLang="en-US" sz="1200"/>
              <a:t> 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1747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/>
              <a:t>4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2771" name="文本占位符 2"/>
          <p:cNvSpPr/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/>
              <a:t>6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/>
              <a:t>7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584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/>
              <a:t>8</a:t>
            </a:r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/>
        </p:spPr>
      </p:sp>
      <p:sp>
        <p:nvSpPr>
          <p:cNvPr id="36867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r>
              <a:rPr lang="en-US" altLang="zh-CN" sz="1200"/>
              <a:t>9</a:t>
            </a:r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2670300"/>
            <a:ext cx="7349400" cy="11043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1863000"/>
            <a:ext cx="7349400" cy="7641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1126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6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127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3461400"/>
            <a:ext cx="5826600" cy="6507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066297"/>
            <a:ext cx="4006800" cy="2862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113" normalizeH="0" baseline="0" noProof="1">
                <a:ln>
                  <a:noFill/>
                </a:ln>
                <a:solidFill>
                  <a:srgbClr val="595959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单击图标添加图片</a:t>
            </a:r>
            <a:endParaRPr kumimoji="0" lang="zh-CN" altLang="en-US" sz="1200" b="0" i="0" u="none" strike="noStrike" kern="1200" cap="none" spc="113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455613"/>
            <a:ext cx="8228012" cy="530225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kumimoji="0" lang="zh-CN" altLang="en-US" sz="1800" b="0" i="0" u="none" strike="noStrike" kern="1200" cap="none" spc="225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25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四级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225" normalizeH="0" baseline="0" noProof="1">
                <a:uLnTx/>
                <a:uFillTx/>
              </a:rPr>
              <a:t>五级</a:t>
            </a:r>
            <a:endParaRPr kumimoji="0" lang="zh-CN" altLang="en-US" sz="1000" b="0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>
              <a:buSzPct val="100000"/>
            </a:pPr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/>
          <a:p>
            <a:pPr algn="ctr">
              <a:buSzPct val="100000"/>
            </a:pPr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36.xml"/><Relationship Id="rId17" Type="http://schemas.openxmlformats.org/officeDocument/2006/relationships/tags" Target="../tags/tag35.xml"/><Relationship Id="rId16" Type="http://schemas.openxmlformats.org/officeDocument/2006/relationships/tags" Target="../tags/tag34.xml"/><Relationship Id="rId15" Type="http://schemas.openxmlformats.org/officeDocument/2006/relationships/tags" Target="../tags/tag33.xml"/><Relationship Id="rId14" Type="http://schemas.openxmlformats.org/officeDocument/2006/relationships/tags" Target="../tags/tag32.xml"/><Relationship Id="rId13" Type="http://schemas.openxmlformats.org/officeDocument/2006/relationships/tags" Target="../tags/tag3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455613" y="1117600"/>
            <a:ext cx="8228012" cy="3570288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8788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688" y="4737100"/>
            <a:ext cx="2968625" cy="2365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algn="ct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657975" y="4737100"/>
            <a:ext cx="2025650" cy="23653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algn="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914400" rtl="0" eaLnBrk="0" fontAlgn="base" hangingPunct="0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anose="020B0604020202020204" pitchFamily="34" charset="0"/>
        <a:buChar char="●"/>
        <a:defRPr kumimoji="0" sz="18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anose="05000000000000000000" pitchFamily="2" charset="2"/>
        <a:buChar char=""/>
        <a:tabLst>
          <a:tab pos="1206500" algn="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914400" rtl="0" eaLnBrk="0" fontAlgn="base" hangingPunct="0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anose="020B0604020202020204" pitchFamily="34" charset="0"/>
        <a:buChar char="•"/>
        <a:tabLst>
          <a:tab pos="1206500" algn=""/>
        </a:tabLst>
        <a:defRPr kumimoji="0" sz="10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10.xml.rels><?xml version="1.0" encoding="UTF-8" standalone="yes"?>
<Relationships xmlns="http://schemas.openxmlformats.org/package/2006/relationships"><Relationship Id="rId99" Type="http://schemas.openxmlformats.org/officeDocument/2006/relationships/tags" Target="../tags/tag417.xml"/><Relationship Id="rId98" Type="http://schemas.openxmlformats.org/officeDocument/2006/relationships/tags" Target="../tags/tag416.xml"/><Relationship Id="rId97" Type="http://schemas.openxmlformats.org/officeDocument/2006/relationships/tags" Target="../tags/tag415.xml"/><Relationship Id="rId96" Type="http://schemas.openxmlformats.org/officeDocument/2006/relationships/tags" Target="../tags/tag414.xml"/><Relationship Id="rId95" Type="http://schemas.openxmlformats.org/officeDocument/2006/relationships/tags" Target="../tags/tag413.xml"/><Relationship Id="rId94" Type="http://schemas.openxmlformats.org/officeDocument/2006/relationships/tags" Target="../tags/tag412.xml"/><Relationship Id="rId93" Type="http://schemas.openxmlformats.org/officeDocument/2006/relationships/tags" Target="../tags/tag411.xml"/><Relationship Id="rId92" Type="http://schemas.openxmlformats.org/officeDocument/2006/relationships/tags" Target="../tags/tag410.xml"/><Relationship Id="rId91" Type="http://schemas.openxmlformats.org/officeDocument/2006/relationships/tags" Target="../tags/tag409.xml"/><Relationship Id="rId90" Type="http://schemas.openxmlformats.org/officeDocument/2006/relationships/tags" Target="../tags/tag408.xml"/><Relationship Id="rId9" Type="http://schemas.openxmlformats.org/officeDocument/2006/relationships/tags" Target="../tags/tag327.xml"/><Relationship Id="rId89" Type="http://schemas.openxmlformats.org/officeDocument/2006/relationships/tags" Target="../tags/tag407.xml"/><Relationship Id="rId88" Type="http://schemas.openxmlformats.org/officeDocument/2006/relationships/tags" Target="../tags/tag406.xml"/><Relationship Id="rId87" Type="http://schemas.openxmlformats.org/officeDocument/2006/relationships/tags" Target="../tags/tag405.xml"/><Relationship Id="rId86" Type="http://schemas.openxmlformats.org/officeDocument/2006/relationships/tags" Target="../tags/tag404.xml"/><Relationship Id="rId85" Type="http://schemas.openxmlformats.org/officeDocument/2006/relationships/tags" Target="../tags/tag403.xml"/><Relationship Id="rId84" Type="http://schemas.openxmlformats.org/officeDocument/2006/relationships/tags" Target="../tags/tag402.xml"/><Relationship Id="rId83" Type="http://schemas.openxmlformats.org/officeDocument/2006/relationships/tags" Target="../tags/tag401.xml"/><Relationship Id="rId82" Type="http://schemas.openxmlformats.org/officeDocument/2006/relationships/tags" Target="../tags/tag400.xml"/><Relationship Id="rId81" Type="http://schemas.openxmlformats.org/officeDocument/2006/relationships/tags" Target="../tags/tag399.xml"/><Relationship Id="rId80" Type="http://schemas.openxmlformats.org/officeDocument/2006/relationships/tags" Target="../tags/tag398.xml"/><Relationship Id="rId8" Type="http://schemas.openxmlformats.org/officeDocument/2006/relationships/tags" Target="../tags/tag326.xml"/><Relationship Id="rId79" Type="http://schemas.openxmlformats.org/officeDocument/2006/relationships/tags" Target="../tags/tag397.xml"/><Relationship Id="rId78" Type="http://schemas.openxmlformats.org/officeDocument/2006/relationships/tags" Target="../tags/tag396.xml"/><Relationship Id="rId77" Type="http://schemas.openxmlformats.org/officeDocument/2006/relationships/tags" Target="../tags/tag395.xml"/><Relationship Id="rId76" Type="http://schemas.openxmlformats.org/officeDocument/2006/relationships/tags" Target="../tags/tag394.xml"/><Relationship Id="rId75" Type="http://schemas.openxmlformats.org/officeDocument/2006/relationships/tags" Target="../tags/tag393.xml"/><Relationship Id="rId74" Type="http://schemas.openxmlformats.org/officeDocument/2006/relationships/tags" Target="../tags/tag392.xml"/><Relationship Id="rId73" Type="http://schemas.openxmlformats.org/officeDocument/2006/relationships/tags" Target="../tags/tag391.xml"/><Relationship Id="rId72" Type="http://schemas.openxmlformats.org/officeDocument/2006/relationships/tags" Target="../tags/tag390.xml"/><Relationship Id="rId71" Type="http://schemas.openxmlformats.org/officeDocument/2006/relationships/tags" Target="../tags/tag389.xml"/><Relationship Id="rId70" Type="http://schemas.openxmlformats.org/officeDocument/2006/relationships/tags" Target="../tags/tag388.xml"/><Relationship Id="rId7" Type="http://schemas.openxmlformats.org/officeDocument/2006/relationships/tags" Target="../tags/tag325.xml"/><Relationship Id="rId69" Type="http://schemas.openxmlformats.org/officeDocument/2006/relationships/tags" Target="../tags/tag387.xml"/><Relationship Id="rId68" Type="http://schemas.openxmlformats.org/officeDocument/2006/relationships/tags" Target="../tags/tag386.xml"/><Relationship Id="rId67" Type="http://schemas.openxmlformats.org/officeDocument/2006/relationships/tags" Target="../tags/tag385.xml"/><Relationship Id="rId66" Type="http://schemas.openxmlformats.org/officeDocument/2006/relationships/tags" Target="../tags/tag384.xml"/><Relationship Id="rId65" Type="http://schemas.openxmlformats.org/officeDocument/2006/relationships/tags" Target="../tags/tag383.xml"/><Relationship Id="rId64" Type="http://schemas.openxmlformats.org/officeDocument/2006/relationships/tags" Target="../tags/tag382.xml"/><Relationship Id="rId63" Type="http://schemas.openxmlformats.org/officeDocument/2006/relationships/tags" Target="../tags/tag381.xml"/><Relationship Id="rId62" Type="http://schemas.openxmlformats.org/officeDocument/2006/relationships/tags" Target="../tags/tag380.xml"/><Relationship Id="rId61" Type="http://schemas.openxmlformats.org/officeDocument/2006/relationships/tags" Target="../tags/tag379.xml"/><Relationship Id="rId60" Type="http://schemas.openxmlformats.org/officeDocument/2006/relationships/tags" Target="../tags/tag378.xml"/><Relationship Id="rId6" Type="http://schemas.openxmlformats.org/officeDocument/2006/relationships/tags" Target="../tags/tag324.xml"/><Relationship Id="rId59" Type="http://schemas.openxmlformats.org/officeDocument/2006/relationships/tags" Target="../tags/tag377.xml"/><Relationship Id="rId58" Type="http://schemas.openxmlformats.org/officeDocument/2006/relationships/tags" Target="../tags/tag376.xml"/><Relationship Id="rId57" Type="http://schemas.openxmlformats.org/officeDocument/2006/relationships/tags" Target="../tags/tag375.xml"/><Relationship Id="rId56" Type="http://schemas.openxmlformats.org/officeDocument/2006/relationships/tags" Target="../tags/tag374.xml"/><Relationship Id="rId55" Type="http://schemas.openxmlformats.org/officeDocument/2006/relationships/tags" Target="../tags/tag373.xml"/><Relationship Id="rId54" Type="http://schemas.openxmlformats.org/officeDocument/2006/relationships/tags" Target="../tags/tag372.xml"/><Relationship Id="rId53" Type="http://schemas.openxmlformats.org/officeDocument/2006/relationships/tags" Target="../tags/tag371.xml"/><Relationship Id="rId52" Type="http://schemas.openxmlformats.org/officeDocument/2006/relationships/tags" Target="../tags/tag370.xml"/><Relationship Id="rId51" Type="http://schemas.openxmlformats.org/officeDocument/2006/relationships/tags" Target="../tags/tag369.xml"/><Relationship Id="rId50" Type="http://schemas.openxmlformats.org/officeDocument/2006/relationships/tags" Target="../tags/tag368.xml"/><Relationship Id="rId5" Type="http://schemas.openxmlformats.org/officeDocument/2006/relationships/tags" Target="../tags/tag323.xml"/><Relationship Id="rId49" Type="http://schemas.openxmlformats.org/officeDocument/2006/relationships/tags" Target="../tags/tag367.xml"/><Relationship Id="rId48" Type="http://schemas.openxmlformats.org/officeDocument/2006/relationships/tags" Target="../tags/tag366.xml"/><Relationship Id="rId47" Type="http://schemas.openxmlformats.org/officeDocument/2006/relationships/tags" Target="../tags/tag365.xml"/><Relationship Id="rId46" Type="http://schemas.openxmlformats.org/officeDocument/2006/relationships/tags" Target="../tags/tag364.xml"/><Relationship Id="rId45" Type="http://schemas.openxmlformats.org/officeDocument/2006/relationships/tags" Target="../tags/tag363.xml"/><Relationship Id="rId44" Type="http://schemas.openxmlformats.org/officeDocument/2006/relationships/tags" Target="../tags/tag362.xml"/><Relationship Id="rId43" Type="http://schemas.openxmlformats.org/officeDocument/2006/relationships/tags" Target="../tags/tag361.xml"/><Relationship Id="rId42" Type="http://schemas.openxmlformats.org/officeDocument/2006/relationships/tags" Target="../tags/tag360.xml"/><Relationship Id="rId41" Type="http://schemas.openxmlformats.org/officeDocument/2006/relationships/tags" Target="../tags/tag359.xml"/><Relationship Id="rId40" Type="http://schemas.openxmlformats.org/officeDocument/2006/relationships/tags" Target="../tags/tag358.xml"/><Relationship Id="rId4" Type="http://schemas.openxmlformats.org/officeDocument/2006/relationships/tags" Target="../tags/tag322.xml"/><Relationship Id="rId39" Type="http://schemas.openxmlformats.org/officeDocument/2006/relationships/tags" Target="../tags/tag357.xml"/><Relationship Id="rId38" Type="http://schemas.openxmlformats.org/officeDocument/2006/relationships/tags" Target="../tags/tag356.xml"/><Relationship Id="rId37" Type="http://schemas.openxmlformats.org/officeDocument/2006/relationships/tags" Target="../tags/tag355.xml"/><Relationship Id="rId36" Type="http://schemas.openxmlformats.org/officeDocument/2006/relationships/tags" Target="../tags/tag354.xml"/><Relationship Id="rId35" Type="http://schemas.openxmlformats.org/officeDocument/2006/relationships/tags" Target="../tags/tag353.xml"/><Relationship Id="rId34" Type="http://schemas.openxmlformats.org/officeDocument/2006/relationships/tags" Target="../tags/tag352.xml"/><Relationship Id="rId33" Type="http://schemas.openxmlformats.org/officeDocument/2006/relationships/tags" Target="../tags/tag351.xml"/><Relationship Id="rId32" Type="http://schemas.openxmlformats.org/officeDocument/2006/relationships/tags" Target="../tags/tag350.xml"/><Relationship Id="rId31" Type="http://schemas.openxmlformats.org/officeDocument/2006/relationships/tags" Target="../tags/tag349.xml"/><Relationship Id="rId30" Type="http://schemas.openxmlformats.org/officeDocument/2006/relationships/tags" Target="../tags/tag348.xml"/><Relationship Id="rId3" Type="http://schemas.openxmlformats.org/officeDocument/2006/relationships/tags" Target="../tags/tag321.xml"/><Relationship Id="rId29" Type="http://schemas.openxmlformats.org/officeDocument/2006/relationships/tags" Target="../tags/tag347.xml"/><Relationship Id="rId28" Type="http://schemas.openxmlformats.org/officeDocument/2006/relationships/tags" Target="../tags/tag346.xml"/><Relationship Id="rId27" Type="http://schemas.openxmlformats.org/officeDocument/2006/relationships/tags" Target="../tags/tag345.xml"/><Relationship Id="rId26" Type="http://schemas.openxmlformats.org/officeDocument/2006/relationships/tags" Target="../tags/tag344.xml"/><Relationship Id="rId25" Type="http://schemas.openxmlformats.org/officeDocument/2006/relationships/tags" Target="../tags/tag343.xml"/><Relationship Id="rId24" Type="http://schemas.openxmlformats.org/officeDocument/2006/relationships/tags" Target="../tags/tag342.xml"/><Relationship Id="rId23" Type="http://schemas.openxmlformats.org/officeDocument/2006/relationships/tags" Target="../tags/tag341.xml"/><Relationship Id="rId22" Type="http://schemas.openxmlformats.org/officeDocument/2006/relationships/tags" Target="../tags/tag340.xml"/><Relationship Id="rId21" Type="http://schemas.openxmlformats.org/officeDocument/2006/relationships/tags" Target="../tags/tag339.xml"/><Relationship Id="rId20" Type="http://schemas.openxmlformats.org/officeDocument/2006/relationships/tags" Target="../tags/tag338.xml"/><Relationship Id="rId2" Type="http://schemas.openxmlformats.org/officeDocument/2006/relationships/tags" Target="../tags/tag320.xml"/><Relationship Id="rId19" Type="http://schemas.openxmlformats.org/officeDocument/2006/relationships/tags" Target="../tags/tag337.xml"/><Relationship Id="rId18" Type="http://schemas.openxmlformats.org/officeDocument/2006/relationships/tags" Target="../tags/tag336.xml"/><Relationship Id="rId17" Type="http://schemas.openxmlformats.org/officeDocument/2006/relationships/tags" Target="../tags/tag335.xml"/><Relationship Id="rId16" Type="http://schemas.openxmlformats.org/officeDocument/2006/relationships/tags" Target="../tags/tag334.xml"/><Relationship Id="rId15" Type="http://schemas.openxmlformats.org/officeDocument/2006/relationships/tags" Target="../tags/tag333.xml"/><Relationship Id="rId14" Type="http://schemas.openxmlformats.org/officeDocument/2006/relationships/tags" Target="../tags/tag332.xml"/><Relationship Id="rId13" Type="http://schemas.openxmlformats.org/officeDocument/2006/relationships/tags" Target="../tags/tag331.xml"/><Relationship Id="rId12" Type="http://schemas.openxmlformats.org/officeDocument/2006/relationships/tags" Target="../tags/tag330.xml"/><Relationship Id="rId11" Type="http://schemas.openxmlformats.org/officeDocument/2006/relationships/tags" Target="../tags/tag329.xml"/><Relationship Id="rId107" Type="http://schemas.openxmlformats.org/officeDocument/2006/relationships/notesSlide" Target="../notesSlides/notesSlide10.xml"/><Relationship Id="rId106" Type="http://schemas.openxmlformats.org/officeDocument/2006/relationships/slideLayout" Target="../slideLayouts/slideLayout12.xml"/><Relationship Id="rId105" Type="http://schemas.openxmlformats.org/officeDocument/2006/relationships/tags" Target="../tags/tag422.xml"/><Relationship Id="rId104" Type="http://schemas.openxmlformats.org/officeDocument/2006/relationships/image" Target="../media/image1.png"/><Relationship Id="rId103" Type="http://schemas.openxmlformats.org/officeDocument/2006/relationships/tags" Target="../tags/tag421.xml"/><Relationship Id="rId102" Type="http://schemas.openxmlformats.org/officeDocument/2006/relationships/tags" Target="../tags/tag420.xml"/><Relationship Id="rId101" Type="http://schemas.openxmlformats.org/officeDocument/2006/relationships/tags" Target="../tags/tag419.xml"/><Relationship Id="rId100" Type="http://schemas.openxmlformats.org/officeDocument/2006/relationships/tags" Target="../tags/tag418.xml"/><Relationship Id="rId10" Type="http://schemas.openxmlformats.org/officeDocument/2006/relationships/tags" Target="../tags/tag328.xml"/><Relationship Id="rId1" Type="http://schemas.openxmlformats.org/officeDocument/2006/relationships/tags" Target="../tags/tag319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428.xml"/><Relationship Id="rId4" Type="http://schemas.openxmlformats.org/officeDocument/2006/relationships/image" Target="../media/image1.png"/><Relationship Id="rId3" Type="http://schemas.openxmlformats.org/officeDocument/2006/relationships/tags" Target="../tags/tag427.xml"/><Relationship Id="rId2" Type="http://schemas.openxmlformats.org/officeDocument/2006/relationships/image" Target="../media/image8.png"/><Relationship Id="rId1" Type="http://schemas.openxmlformats.org/officeDocument/2006/relationships/tags" Target="../tags/tag42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40.xml"/><Relationship Id="rId8" Type="http://schemas.openxmlformats.org/officeDocument/2006/relationships/tags" Target="../tags/tag439.xml"/><Relationship Id="rId7" Type="http://schemas.openxmlformats.org/officeDocument/2006/relationships/tags" Target="../tags/tag438.xml"/><Relationship Id="rId6" Type="http://schemas.openxmlformats.org/officeDocument/2006/relationships/tags" Target="../tags/tag437.xml"/><Relationship Id="rId5" Type="http://schemas.openxmlformats.org/officeDocument/2006/relationships/tags" Target="../tags/tag436.xml"/><Relationship Id="rId4" Type="http://schemas.openxmlformats.org/officeDocument/2006/relationships/tags" Target="../tags/tag435.xml"/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5" Type="http://schemas.openxmlformats.org/officeDocument/2006/relationships/notesSlide" Target="../notesSlides/notesSlide12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443.xml"/><Relationship Id="rId12" Type="http://schemas.openxmlformats.org/officeDocument/2006/relationships/image" Target="../media/image1.png"/><Relationship Id="rId11" Type="http://schemas.openxmlformats.org/officeDocument/2006/relationships/tags" Target="../tags/tag442.xml"/><Relationship Id="rId10" Type="http://schemas.openxmlformats.org/officeDocument/2006/relationships/tags" Target="../tags/tag441.xml"/><Relationship Id="rId1" Type="http://schemas.openxmlformats.org/officeDocument/2006/relationships/tags" Target="../tags/tag43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55.xml"/><Relationship Id="rId8" Type="http://schemas.openxmlformats.org/officeDocument/2006/relationships/tags" Target="../tags/tag454.xml"/><Relationship Id="rId7" Type="http://schemas.openxmlformats.org/officeDocument/2006/relationships/tags" Target="../tags/tag453.xml"/><Relationship Id="rId6" Type="http://schemas.openxmlformats.org/officeDocument/2006/relationships/tags" Target="../tags/tag452.xml"/><Relationship Id="rId5" Type="http://schemas.openxmlformats.org/officeDocument/2006/relationships/tags" Target="../tags/tag451.xml"/><Relationship Id="rId4" Type="http://schemas.openxmlformats.org/officeDocument/2006/relationships/tags" Target="../tags/tag450.xml"/><Relationship Id="rId3" Type="http://schemas.openxmlformats.org/officeDocument/2006/relationships/tags" Target="../tags/tag449.xml"/><Relationship Id="rId2" Type="http://schemas.openxmlformats.org/officeDocument/2006/relationships/tags" Target="../tags/tag448.xml"/><Relationship Id="rId16" Type="http://schemas.openxmlformats.org/officeDocument/2006/relationships/notesSlide" Target="../notesSlides/notesSlide13.xml"/><Relationship Id="rId15" Type="http://schemas.openxmlformats.org/officeDocument/2006/relationships/slideLayout" Target="../slideLayouts/slideLayout12.xml"/><Relationship Id="rId14" Type="http://schemas.openxmlformats.org/officeDocument/2006/relationships/image" Target="../media/image9.png"/><Relationship Id="rId13" Type="http://schemas.openxmlformats.org/officeDocument/2006/relationships/tags" Target="../tags/tag458.xml"/><Relationship Id="rId12" Type="http://schemas.openxmlformats.org/officeDocument/2006/relationships/image" Target="../media/image1.png"/><Relationship Id="rId11" Type="http://schemas.openxmlformats.org/officeDocument/2006/relationships/tags" Target="../tags/tag457.xml"/><Relationship Id="rId10" Type="http://schemas.openxmlformats.org/officeDocument/2006/relationships/tags" Target="../tags/tag456.xml"/><Relationship Id="rId1" Type="http://schemas.openxmlformats.org/officeDocument/2006/relationships/tags" Target="../tags/tag447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3.xml.rels><?xml version="1.0" encoding="UTF-8" standalone="yes"?>
<Relationships xmlns="http://schemas.openxmlformats.org/package/2006/relationships"><Relationship Id="rId99" Type="http://schemas.openxmlformats.org/officeDocument/2006/relationships/tags" Target="../tags/tag149.xml"/><Relationship Id="rId98" Type="http://schemas.openxmlformats.org/officeDocument/2006/relationships/tags" Target="../tags/tag148.xml"/><Relationship Id="rId97" Type="http://schemas.openxmlformats.org/officeDocument/2006/relationships/tags" Target="../tags/tag147.xml"/><Relationship Id="rId96" Type="http://schemas.openxmlformats.org/officeDocument/2006/relationships/tags" Target="../tags/tag146.xml"/><Relationship Id="rId95" Type="http://schemas.openxmlformats.org/officeDocument/2006/relationships/tags" Target="../tags/tag145.xml"/><Relationship Id="rId94" Type="http://schemas.openxmlformats.org/officeDocument/2006/relationships/tags" Target="../tags/tag144.xml"/><Relationship Id="rId93" Type="http://schemas.openxmlformats.org/officeDocument/2006/relationships/tags" Target="../tags/tag143.xml"/><Relationship Id="rId92" Type="http://schemas.openxmlformats.org/officeDocument/2006/relationships/tags" Target="../tags/tag142.xml"/><Relationship Id="rId91" Type="http://schemas.openxmlformats.org/officeDocument/2006/relationships/tags" Target="../tags/tag141.xml"/><Relationship Id="rId90" Type="http://schemas.openxmlformats.org/officeDocument/2006/relationships/tags" Target="../tags/tag140.xml"/><Relationship Id="rId9" Type="http://schemas.openxmlformats.org/officeDocument/2006/relationships/tags" Target="../tags/tag59.xml"/><Relationship Id="rId89" Type="http://schemas.openxmlformats.org/officeDocument/2006/relationships/tags" Target="../tags/tag139.xml"/><Relationship Id="rId88" Type="http://schemas.openxmlformats.org/officeDocument/2006/relationships/tags" Target="../tags/tag138.xml"/><Relationship Id="rId87" Type="http://schemas.openxmlformats.org/officeDocument/2006/relationships/tags" Target="../tags/tag137.xml"/><Relationship Id="rId86" Type="http://schemas.openxmlformats.org/officeDocument/2006/relationships/tags" Target="../tags/tag136.xml"/><Relationship Id="rId85" Type="http://schemas.openxmlformats.org/officeDocument/2006/relationships/tags" Target="../tags/tag135.xml"/><Relationship Id="rId84" Type="http://schemas.openxmlformats.org/officeDocument/2006/relationships/tags" Target="../tags/tag134.xml"/><Relationship Id="rId83" Type="http://schemas.openxmlformats.org/officeDocument/2006/relationships/tags" Target="../tags/tag133.xml"/><Relationship Id="rId82" Type="http://schemas.openxmlformats.org/officeDocument/2006/relationships/tags" Target="../tags/tag132.xml"/><Relationship Id="rId81" Type="http://schemas.openxmlformats.org/officeDocument/2006/relationships/tags" Target="../tags/tag131.xml"/><Relationship Id="rId80" Type="http://schemas.openxmlformats.org/officeDocument/2006/relationships/tags" Target="../tags/tag130.xml"/><Relationship Id="rId8" Type="http://schemas.openxmlformats.org/officeDocument/2006/relationships/tags" Target="../tags/tag58.xml"/><Relationship Id="rId79" Type="http://schemas.openxmlformats.org/officeDocument/2006/relationships/tags" Target="../tags/tag129.xml"/><Relationship Id="rId78" Type="http://schemas.openxmlformats.org/officeDocument/2006/relationships/tags" Target="../tags/tag128.xml"/><Relationship Id="rId77" Type="http://schemas.openxmlformats.org/officeDocument/2006/relationships/tags" Target="../tags/tag127.xml"/><Relationship Id="rId76" Type="http://schemas.openxmlformats.org/officeDocument/2006/relationships/tags" Target="../tags/tag126.xml"/><Relationship Id="rId75" Type="http://schemas.openxmlformats.org/officeDocument/2006/relationships/tags" Target="../tags/tag125.xml"/><Relationship Id="rId74" Type="http://schemas.openxmlformats.org/officeDocument/2006/relationships/tags" Target="../tags/tag124.xml"/><Relationship Id="rId73" Type="http://schemas.openxmlformats.org/officeDocument/2006/relationships/tags" Target="../tags/tag123.xml"/><Relationship Id="rId72" Type="http://schemas.openxmlformats.org/officeDocument/2006/relationships/tags" Target="../tags/tag122.xml"/><Relationship Id="rId71" Type="http://schemas.openxmlformats.org/officeDocument/2006/relationships/tags" Target="../tags/tag121.xml"/><Relationship Id="rId70" Type="http://schemas.openxmlformats.org/officeDocument/2006/relationships/tags" Target="../tags/tag120.xml"/><Relationship Id="rId7" Type="http://schemas.openxmlformats.org/officeDocument/2006/relationships/tags" Target="../tags/tag57.xml"/><Relationship Id="rId69" Type="http://schemas.openxmlformats.org/officeDocument/2006/relationships/tags" Target="../tags/tag119.xml"/><Relationship Id="rId68" Type="http://schemas.openxmlformats.org/officeDocument/2006/relationships/tags" Target="../tags/tag118.xml"/><Relationship Id="rId67" Type="http://schemas.openxmlformats.org/officeDocument/2006/relationships/tags" Target="../tags/tag117.xml"/><Relationship Id="rId66" Type="http://schemas.openxmlformats.org/officeDocument/2006/relationships/tags" Target="../tags/tag116.xml"/><Relationship Id="rId65" Type="http://schemas.openxmlformats.org/officeDocument/2006/relationships/tags" Target="../tags/tag115.xml"/><Relationship Id="rId64" Type="http://schemas.openxmlformats.org/officeDocument/2006/relationships/tags" Target="../tags/tag114.xml"/><Relationship Id="rId63" Type="http://schemas.openxmlformats.org/officeDocument/2006/relationships/tags" Target="../tags/tag113.xml"/><Relationship Id="rId62" Type="http://schemas.openxmlformats.org/officeDocument/2006/relationships/tags" Target="../tags/tag112.xml"/><Relationship Id="rId61" Type="http://schemas.openxmlformats.org/officeDocument/2006/relationships/tags" Target="../tags/tag111.xml"/><Relationship Id="rId60" Type="http://schemas.openxmlformats.org/officeDocument/2006/relationships/tags" Target="../tags/tag110.xml"/><Relationship Id="rId6" Type="http://schemas.openxmlformats.org/officeDocument/2006/relationships/tags" Target="../tags/tag56.xml"/><Relationship Id="rId59" Type="http://schemas.openxmlformats.org/officeDocument/2006/relationships/tags" Target="../tags/tag109.xml"/><Relationship Id="rId58" Type="http://schemas.openxmlformats.org/officeDocument/2006/relationships/tags" Target="../tags/tag108.xml"/><Relationship Id="rId57" Type="http://schemas.openxmlformats.org/officeDocument/2006/relationships/tags" Target="../tags/tag107.xml"/><Relationship Id="rId56" Type="http://schemas.openxmlformats.org/officeDocument/2006/relationships/tags" Target="../tags/tag106.xml"/><Relationship Id="rId55" Type="http://schemas.openxmlformats.org/officeDocument/2006/relationships/tags" Target="../tags/tag105.xml"/><Relationship Id="rId54" Type="http://schemas.openxmlformats.org/officeDocument/2006/relationships/tags" Target="../tags/tag104.xml"/><Relationship Id="rId53" Type="http://schemas.openxmlformats.org/officeDocument/2006/relationships/tags" Target="../tags/tag103.xml"/><Relationship Id="rId52" Type="http://schemas.openxmlformats.org/officeDocument/2006/relationships/tags" Target="../tags/tag102.xml"/><Relationship Id="rId51" Type="http://schemas.openxmlformats.org/officeDocument/2006/relationships/tags" Target="../tags/tag101.xml"/><Relationship Id="rId50" Type="http://schemas.openxmlformats.org/officeDocument/2006/relationships/tags" Target="../tags/tag100.xml"/><Relationship Id="rId5" Type="http://schemas.openxmlformats.org/officeDocument/2006/relationships/tags" Target="../tags/tag55.xml"/><Relationship Id="rId49" Type="http://schemas.openxmlformats.org/officeDocument/2006/relationships/tags" Target="../tags/tag99.xml"/><Relationship Id="rId48" Type="http://schemas.openxmlformats.org/officeDocument/2006/relationships/tags" Target="../tags/tag98.xml"/><Relationship Id="rId47" Type="http://schemas.openxmlformats.org/officeDocument/2006/relationships/tags" Target="../tags/tag97.xml"/><Relationship Id="rId46" Type="http://schemas.openxmlformats.org/officeDocument/2006/relationships/tags" Target="../tags/tag96.xml"/><Relationship Id="rId45" Type="http://schemas.openxmlformats.org/officeDocument/2006/relationships/tags" Target="../tags/tag95.xml"/><Relationship Id="rId44" Type="http://schemas.openxmlformats.org/officeDocument/2006/relationships/tags" Target="../tags/tag94.xml"/><Relationship Id="rId43" Type="http://schemas.openxmlformats.org/officeDocument/2006/relationships/tags" Target="../tags/tag93.xml"/><Relationship Id="rId42" Type="http://schemas.openxmlformats.org/officeDocument/2006/relationships/tags" Target="../tags/tag92.xml"/><Relationship Id="rId41" Type="http://schemas.openxmlformats.org/officeDocument/2006/relationships/tags" Target="../tags/tag91.xml"/><Relationship Id="rId40" Type="http://schemas.openxmlformats.org/officeDocument/2006/relationships/tags" Target="../tags/tag90.xml"/><Relationship Id="rId4" Type="http://schemas.openxmlformats.org/officeDocument/2006/relationships/tags" Target="../tags/tag54.xml"/><Relationship Id="rId39" Type="http://schemas.openxmlformats.org/officeDocument/2006/relationships/tags" Target="../tags/tag89.xml"/><Relationship Id="rId38" Type="http://schemas.openxmlformats.org/officeDocument/2006/relationships/tags" Target="../tags/tag88.xml"/><Relationship Id="rId37" Type="http://schemas.openxmlformats.org/officeDocument/2006/relationships/tags" Target="../tags/tag87.xml"/><Relationship Id="rId36" Type="http://schemas.openxmlformats.org/officeDocument/2006/relationships/tags" Target="../tags/tag86.xml"/><Relationship Id="rId35" Type="http://schemas.openxmlformats.org/officeDocument/2006/relationships/tags" Target="../tags/tag85.xml"/><Relationship Id="rId34" Type="http://schemas.openxmlformats.org/officeDocument/2006/relationships/tags" Target="../tags/tag84.xml"/><Relationship Id="rId33" Type="http://schemas.openxmlformats.org/officeDocument/2006/relationships/tags" Target="../tags/tag83.xml"/><Relationship Id="rId32" Type="http://schemas.openxmlformats.org/officeDocument/2006/relationships/tags" Target="../tags/tag82.xml"/><Relationship Id="rId31" Type="http://schemas.openxmlformats.org/officeDocument/2006/relationships/tags" Target="../tags/tag81.xml"/><Relationship Id="rId30" Type="http://schemas.openxmlformats.org/officeDocument/2006/relationships/tags" Target="../tags/tag80.xml"/><Relationship Id="rId3" Type="http://schemas.openxmlformats.org/officeDocument/2006/relationships/tags" Target="../tags/tag53.xml"/><Relationship Id="rId29" Type="http://schemas.openxmlformats.org/officeDocument/2006/relationships/tags" Target="../tags/tag79.xml"/><Relationship Id="rId28" Type="http://schemas.openxmlformats.org/officeDocument/2006/relationships/tags" Target="../tags/tag78.xml"/><Relationship Id="rId27" Type="http://schemas.openxmlformats.org/officeDocument/2006/relationships/tags" Target="../tags/tag77.xml"/><Relationship Id="rId26" Type="http://schemas.openxmlformats.org/officeDocument/2006/relationships/tags" Target="../tags/tag76.xml"/><Relationship Id="rId25" Type="http://schemas.openxmlformats.org/officeDocument/2006/relationships/tags" Target="../tags/tag75.xml"/><Relationship Id="rId24" Type="http://schemas.openxmlformats.org/officeDocument/2006/relationships/tags" Target="../tags/tag74.xml"/><Relationship Id="rId23" Type="http://schemas.openxmlformats.org/officeDocument/2006/relationships/tags" Target="../tags/tag73.xml"/><Relationship Id="rId22" Type="http://schemas.openxmlformats.org/officeDocument/2006/relationships/tags" Target="../tags/tag72.xml"/><Relationship Id="rId21" Type="http://schemas.openxmlformats.org/officeDocument/2006/relationships/tags" Target="../tags/tag71.xml"/><Relationship Id="rId20" Type="http://schemas.openxmlformats.org/officeDocument/2006/relationships/tags" Target="../tags/tag70.xml"/><Relationship Id="rId2" Type="http://schemas.openxmlformats.org/officeDocument/2006/relationships/tags" Target="../tags/tag52.xml"/><Relationship Id="rId19" Type="http://schemas.openxmlformats.org/officeDocument/2006/relationships/tags" Target="../tags/tag69.xml"/><Relationship Id="rId18" Type="http://schemas.openxmlformats.org/officeDocument/2006/relationships/tags" Target="../tags/tag68.xml"/><Relationship Id="rId17" Type="http://schemas.openxmlformats.org/officeDocument/2006/relationships/tags" Target="../tags/tag67.xml"/><Relationship Id="rId16" Type="http://schemas.openxmlformats.org/officeDocument/2006/relationships/tags" Target="../tags/tag66.xml"/><Relationship Id="rId15" Type="http://schemas.openxmlformats.org/officeDocument/2006/relationships/tags" Target="../tags/tag65.xml"/><Relationship Id="rId14" Type="http://schemas.openxmlformats.org/officeDocument/2006/relationships/tags" Target="../tags/tag64.xml"/><Relationship Id="rId13" Type="http://schemas.openxmlformats.org/officeDocument/2006/relationships/tags" Target="../tags/tag63.xml"/><Relationship Id="rId12" Type="http://schemas.openxmlformats.org/officeDocument/2006/relationships/tags" Target="../tags/tag62.xml"/><Relationship Id="rId116" Type="http://schemas.openxmlformats.org/officeDocument/2006/relationships/notesSlide" Target="../notesSlides/notesSlide3.xml"/><Relationship Id="rId115" Type="http://schemas.openxmlformats.org/officeDocument/2006/relationships/slideLayout" Target="../slideLayouts/slideLayout12.xml"/><Relationship Id="rId114" Type="http://schemas.openxmlformats.org/officeDocument/2006/relationships/tags" Target="../tags/tag163.xml"/><Relationship Id="rId113" Type="http://schemas.openxmlformats.org/officeDocument/2006/relationships/image" Target="../media/image1.png"/><Relationship Id="rId112" Type="http://schemas.openxmlformats.org/officeDocument/2006/relationships/tags" Target="../tags/tag162.xml"/><Relationship Id="rId111" Type="http://schemas.openxmlformats.org/officeDocument/2006/relationships/tags" Target="../tags/tag161.xml"/><Relationship Id="rId110" Type="http://schemas.openxmlformats.org/officeDocument/2006/relationships/tags" Target="../tags/tag160.xml"/><Relationship Id="rId11" Type="http://schemas.openxmlformats.org/officeDocument/2006/relationships/tags" Target="../tags/tag61.xml"/><Relationship Id="rId109" Type="http://schemas.openxmlformats.org/officeDocument/2006/relationships/tags" Target="../tags/tag159.xml"/><Relationship Id="rId108" Type="http://schemas.openxmlformats.org/officeDocument/2006/relationships/tags" Target="../tags/tag158.xml"/><Relationship Id="rId107" Type="http://schemas.openxmlformats.org/officeDocument/2006/relationships/tags" Target="../tags/tag157.xml"/><Relationship Id="rId106" Type="http://schemas.openxmlformats.org/officeDocument/2006/relationships/tags" Target="../tags/tag156.xml"/><Relationship Id="rId105" Type="http://schemas.openxmlformats.org/officeDocument/2006/relationships/tags" Target="../tags/tag155.xml"/><Relationship Id="rId104" Type="http://schemas.openxmlformats.org/officeDocument/2006/relationships/tags" Target="../tags/tag154.xml"/><Relationship Id="rId103" Type="http://schemas.openxmlformats.org/officeDocument/2006/relationships/tags" Target="../tags/tag153.xml"/><Relationship Id="rId102" Type="http://schemas.openxmlformats.org/officeDocument/2006/relationships/tags" Target="../tags/tag152.xml"/><Relationship Id="rId101" Type="http://schemas.openxmlformats.org/officeDocument/2006/relationships/tags" Target="../tags/tag151.xml"/><Relationship Id="rId100" Type="http://schemas.openxmlformats.org/officeDocument/2006/relationships/tags" Target="../tags/tag150.xml"/><Relationship Id="rId10" Type="http://schemas.openxmlformats.org/officeDocument/2006/relationships/tags" Target="../tags/tag60.xml"/><Relationship Id="rId1" Type="http://schemas.openxmlformats.org/officeDocument/2006/relationships/tags" Target="../tags/tag5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76.xml"/><Relationship Id="rId8" Type="http://schemas.openxmlformats.org/officeDocument/2006/relationships/tags" Target="../tags/tag175.xml"/><Relationship Id="rId7" Type="http://schemas.openxmlformats.org/officeDocument/2006/relationships/tags" Target="../tags/tag174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5" Type="http://schemas.openxmlformats.org/officeDocument/2006/relationships/notesSlide" Target="../notesSlides/notesSlide4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179.xml"/><Relationship Id="rId12" Type="http://schemas.openxmlformats.org/officeDocument/2006/relationships/tags" Target="../tags/tag178.xml"/><Relationship Id="rId11" Type="http://schemas.openxmlformats.org/officeDocument/2006/relationships/image" Target="../media/image2.jpeg"/><Relationship Id="rId10" Type="http://schemas.openxmlformats.org/officeDocument/2006/relationships/tags" Target="../tags/tag177.xml"/><Relationship Id="rId1" Type="http://schemas.openxmlformats.org/officeDocument/2006/relationships/tags" Target="../tags/tag168.xml"/></Relationships>
</file>

<file path=ppt/slides/_rels/slide5.xml.rels><?xml version="1.0" encoding="UTF-8" standalone="yes"?>
<Relationships xmlns="http://schemas.openxmlformats.org/package/2006/relationships"><Relationship Id="rId99" Type="http://schemas.openxmlformats.org/officeDocument/2006/relationships/tags" Target="../tags/tag281.xml"/><Relationship Id="rId98" Type="http://schemas.openxmlformats.org/officeDocument/2006/relationships/tags" Target="../tags/tag280.xml"/><Relationship Id="rId97" Type="http://schemas.openxmlformats.org/officeDocument/2006/relationships/tags" Target="../tags/tag279.xml"/><Relationship Id="rId96" Type="http://schemas.openxmlformats.org/officeDocument/2006/relationships/tags" Target="../tags/tag278.xml"/><Relationship Id="rId95" Type="http://schemas.openxmlformats.org/officeDocument/2006/relationships/tags" Target="../tags/tag277.xml"/><Relationship Id="rId94" Type="http://schemas.openxmlformats.org/officeDocument/2006/relationships/tags" Target="../tags/tag276.xml"/><Relationship Id="rId93" Type="http://schemas.openxmlformats.org/officeDocument/2006/relationships/tags" Target="../tags/tag275.xml"/><Relationship Id="rId92" Type="http://schemas.openxmlformats.org/officeDocument/2006/relationships/tags" Target="../tags/tag274.xml"/><Relationship Id="rId91" Type="http://schemas.openxmlformats.org/officeDocument/2006/relationships/tags" Target="../tags/tag273.xml"/><Relationship Id="rId90" Type="http://schemas.openxmlformats.org/officeDocument/2006/relationships/tags" Target="../tags/tag272.xml"/><Relationship Id="rId9" Type="http://schemas.openxmlformats.org/officeDocument/2006/relationships/tags" Target="../tags/tag191.xml"/><Relationship Id="rId89" Type="http://schemas.openxmlformats.org/officeDocument/2006/relationships/tags" Target="../tags/tag271.xml"/><Relationship Id="rId88" Type="http://schemas.openxmlformats.org/officeDocument/2006/relationships/tags" Target="../tags/tag270.xml"/><Relationship Id="rId87" Type="http://schemas.openxmlformats.org/officeDocument/2006/relationships/tags" Target="../tags/tag269.xml"/><Relationship Id="rId86" Type="http://schemas.openxmlformats.org/officeDocument/2006/relationships/tags" Target="../tags/tag268.xml"/><Relationship Id="rId85" Type="http://schemas.openxmlformats.org/officeDocument/2006/relationships/tags" Target="../tags/tag267.xml"/><Relationship Id="rId84" Type="http://schemas.openxmlformats.org/officeDocument/2006/relationships/tags" Target="../tags/tag266.xml"/><Relationship Id="rId83" Type="http://schemas.openxmlformats.org/officeDocument/2006/relationships/tags" Target="../tags/tag265.xml"/><Relationship Id="rId82" Type="http://schemas.openxmlformats.org/officeDocument/2006/relationships/tags" Target="../tags/tag264.xml"/><Relationship Id="rId81" Type="http://schemas.openxmlformats.org/officeDocument/2006/relationships/tags" Target="../tags/tag263.xml"/><Relationship Id="rId80" Type="http://schemas.openxmlformats.org/officeDocument/2006/relationships/tags" Target="../tags/tag262.xml"/><Relationship Id="rId8" Type="http://schemas.openxmlformats.org/officeDocument/2006/relationships/tags" Target="../tags/tag190.xml"/><Relationship Id="rId79" Type="http://schemas.openxmlformats.org/officeDocument/2006/relationships/tags" Target="../tags/tag261.xml"/><Relationship Id="rId78" Type="http://schemas.openxmlformats.org/officeDocument/2006/relationships/tags" Target="../tags/tag260.xml"/><Relationship Id="rId77" Type="http://schemas.openxmlformats.org/officeDocument/2006/relationships/tags" Target="../tags/tag259.xml"/><Relationship Id="rId76" Type="http://schemas.openxmlformats.org/officeDocument/2006/relationships/tags" Target="../tags/tag258.xml"/><Relationship Id="rId75" Type="http://schemas.openxmlformats.org/officeDocument/2006/relationships/tags" Target="../tags/tag257.xml"/><Relationship Id="rId74" Type="http://schemas.openxmlformats.org/officeDocument/2006/relationships/tags" Target="../tags/tag256.xml"/><Relationship Id="rId73" Type="http://schemas.openxmlformats.org/officeDocument/2006/relationships/tags" Target="../tags/tag255.xml"/><Relationship Id="rId72" Type="http://schemas.openxmlformats.org/officeDocument/2006/relationships/tags" Target="../tags/tag254.xml"/><Relationship Id="rId71" Type="http://schemas.openxmlformats.org/officeDocument/2006/relationships/tags" Target="../tags/tag253.xml"/><Relationship Id="rId70" Type="http://schemas.openxmlformats.org/officeDocument/2006/relationships/tags" Target="../tags/tag252.xml"/><Relationship Id="rId7" Type="http://schemas.openxmlformats.org/officeDocument/2006/relationships/tags" Target="../tags/tag189.xml"/><Relationship Id="rId69" Type="http://schemas.openxmlformats.org/officeDocument/2006/relationships/tags" Target="../tags/tag251.xml"/><Relationship Id="rId68" Type="http://schemas.openxmlformats.org/officeDocument/2006/relationships/tags" Target="../tags/tag250.xml"/><Relationship Id="rId67" Type="http://schemas.openxmlformats.org/officeDocument/2006/relationships/tags" Target="../tags/tag249.xml"/><Relationship Id="rId66" Type="http://schemas.openxmlformats.org/officeDocument/2006/relationships/tags" Target="../tags/tag248.xml"/><Relationship Id="rId65" Type="http://schemas.openxmlformats.org/officeDocument/2006/relationships/tags" Target="../tags/tag247.xml"/><Relationship Id="rId64" Type="http://schemas.openxmlformats.org/officeDocument/2006/relationships/tags" Target="../tags/tag246.xml"/><Relationship Id="rId63" Type="http://schemas.openxmlformats.org/officeDocument/2006/relationships/tags" Target="../tags/tag245.xml"/><Relationship Id="rId62" Type="http://schemas.openxmlformats.org/officeDocument/2006/relationships/tags" Target="../tags/tag244.xml"/><Relationship Id="rId61" Type="http://schemas.openxmlformats.org/officeDocument/2006/relationships/tags" Target="../tags/tag243.xml"/><Relationship Id="rId60" Type="http://schemas.openxmlformats.org/officeDocument/2006/relationships/tags" Target="../tags/tag242.xml"/><Relationship Id="rId6" Type="http://schemas.openxmlformats.org/officeDocument/2006/relationships/tags" Target="../tags/tag188.xml"/><Relationship Id="rId59" Type="http://schemas.openxmlformats.org/officeDocument/2006/relationships/tags" Target="../tags/tag241.xml"/><Relationship Id="rId58" Type="http://schemas.openxmlformats.org/officeDocument/2006/relationships/tags" Target="../tags/tag240.xml"/><Relationship Id="rId57" Type="http://schemas.openxmlformats.org/officeDocument/2006/relationships/tags" Target="../tags/tag239.xml"/><Relationship Id="rId56" Type="http://schemas.openxmlformats.org/officeDocument/2006/relationships/tags" Target="../tags/tag238.xml"/><Relationship Id="rId55" Type="http://schemas.openxmlformats.org/officeDocument/2006/relationships/tags" Target="../tags/tag237.xml"/><Relationship Id="rId54" Type="http://schemas.openxmlformats.org/officeDocument/2006/relationships/tags" Target="../tags/tag236.xml"/><Relationship Id="rId53" Type="http://schemas.openxmlformats.org/officeDocument/2006/relationships/tags" Target="../tags/tag235.xml"/><Relationship Id="rId52" Type="http://schemas.openxmlformats.org/officeDocument/2006/relationships/tags" Target="../tags/tag234.xml"/><Relationship Id="rId51" Type="http://schemas.openxmlformats.org/officeDocument/2006/relationships/tags" Target="../tags/tag233.xml"/><Relationship Id="rId50" Type="http://schemas.openxmlformats.org/officeDocument/2006/relationships/tags" Target="../tags/tag232.xml"/><Relationship Id="rId5" Type="http://schemas.openxmlformats.org/officeDocument/2006/relationships/tags" Target="../tags/tag187.xml"/><Relationship Id="rId49" Type="http://schemas.openxmlformats.org/officeDocument/2006/relationships/tags" Target="../tags/tag231.xml"/><Relationship Id="rId48" Type="http://schemas.openxmlformats.org/officeDocument/2006/relationships/tags" Target="../tags/tag230.xml"/><Relationship Id="rId47" Type="http://schemas.openxmlformats.org/officeDocument/2006/relationships/tags" Target="../tags/tag229.xml"/><Relationship Id="rId46" Type="http://schemas.openxmlformats.org/officeDocument/2006/relationships/tags" Target="../tags/tag228.xml"/><Relationship Id="rId45" Type="http://schemas.openxmlformats.org/officeDocument/2006/relationships/tags" Target="../tags/tag227.xml"/><Relationship Id="rId44" Type="http://schemas.openxmlformats.org/officeDocument/2006/relationships/tags" Target="../tags/tag226.xml"/><Relationship Id="rId43" Type="http://schemas.openxmlformats.org/officeDocument/2006/relationships/tags" Target="../tags/tag225.xml"/><Relationship Id="rId42" Type="http://schemas.openxmlformats.org/officeDocument/2006/relationships/tags" Target="../tags/tag224.xml"/><Relationship Id="rId41" Type="http://schemas.openxmlformats.org/officeDocument/2006/relationships/tags" Target="../tags/tag223.xml"/><Relationship Id="rId40" Type="http://schemas.openxmlformats.org/officeDocument/2006/relationships/tags" Target="../tags/tag222.xml"/><Relationship Id="rId4" Type="http://schemas.openxmlformats.org/officeDocument/2006/relationships/tags" Target="../tags/tag186.xml"/><Relationship Id="rId39" Type="http://schemas.openxmlformats.org/officeDocument/2006/relationships/tags" Target="../tags/tag221.xml"/><Relationship Id="rId38" Type="http://schemas.openxmlformats.org/officeDocument/2006/relationships/tags" Target="../tags/tag220.xml"/><Relationship Id="rId37" Type="http://schemas.openxmlformats.org/officeDocument/2006/relationships/tags" Target="../tags/tag219.xml"/><Relationship Id="rId36" Type="http://schemas.openxmlformats.org/officeDocument/2006/relationships/tags" Target="../tags/tag218.xml"/><Relationship Id="rId35" Type="http://schemas.openxmlformats.org/officeDocument/2006/relationships/tags" Target="../tags/tag217.xml"/><Relationship Id="rId34" Type="http://schemas.openxmlformats.org/officeDocument/2006/relationships/tags" Target="../tags/tag216.xml"/><Relationship Id="rId33" Type="http://schemas.openxmlformats.org/officeDocument/2006/relationships/tags" Target="../tags/tag215.xml"/><Relationship Id="rId32" Type="http://schemas.openxmlformats.org/officeDocument/2006/relationships/tags" Target="../tags/tag214.xml"/><Relationship Id="rId31" Type="http://schemas.openxmlformats.org/officeDocument/2006/relationships/tags" Target="../tags/tag213.xml"/><Relationship Id="rId30" Type="http://schemas.openxmlformats.org/officeDocument/2006/relationships/tags" Target="../tags/tag212.xml"/><Relationship Id="rId3" Type="http://schemas.openxmlformats.org/officeDocument/2006/relationships/tags" Target="../tags/tag185.xml"/><Relationship Id="rId29" Type="http://schemas.openxmlformats.org/officeDocument/2006/relationships/tags" Target="../tags/tag211.xml"/><Relationship Id="rId28" Type="http://schemas.openxmlformats.org/officeDocument/2006/relationships/tags" Target="../tags/tag210.xml"/><Relationship Id="rId27" Type="http://schemas.openxmlformats.org/officeDocument/2006/relationships/tags" Target="../tags/tag209.xml"/><Relationship Id="rId26" Type="http://schemas.openxmlformats.org/officeDocument/2006/relationships/tags" Target="../tags/tag208.xml"/><Relationship Id="rId25" Type="http://schemas.openxmlformats.org/officeDocument/2006/relationships/tags" Target="../tags/tag207.xml"/><Relationship Id="rId24" Type="http://schemas.openxmlformats.org/officeDocument/2006/relationships/tags" Target="../tags/tag206.xml"/><Relationship Id="rId23" Type="http://schemas.openxmlformats.org/officeDocument/2006/relationships/tags" Target="../tags/tag205.xml"/><Relationship Id="rId22" Type="http://schemas.openxmlformats.org/officeDocument/2006/relationships/tags" Target="../tags/tag204.xml"/><Relationship Id="rId21" Type="http://schemas.openxmlformats.org/officeDocument/2006/relationships/tags" Target="../tags/tag203.xml"/><Relationship Id="rId20" Type="http://schemas.openxmlformats.org/officeDocument/2006/relationships/tags" Target="../tags/tag202.xml"/><Relationship Id="rId2" Type="http://schemas.openxmlformats.org/officeDocument/2006/relationships/tags" Target="../tags/tag184.xml"/><Relationship Id="rId19" Type="http://schemas.openxmlformats.org/officeDocument/2006/relationships/tags" Target="../tags/tag201.xml"/><Relationship Id="rId18" Type="http://schemas.openxmlformats.org/officeDocument/2006/relationships/tags" Target="../tags/tag200.xml"/><Relationship Id="rId17" Type="http://schemas.openxmlformats.org/officeDocument/2006/relationships/tags" Target="../tags/tag199.xml"/><Relationship Id="rId16" Type="http://schemas.openxmlformats.org/officeDocument/2006/relationships/tags" Target="../tags/tag198.xml"/><Relationship Id="rId15" Type="http://schemas.openxmlformats.org/officeDocument/2006/relationships/tags" Target="../tags/tag197.xml"/><Relationship Id="rId14" Type="http://schemas.openxmlformats.org/officeDocument/2006/relationships/tags" Target="../tags/tag196.xml"/><Relationship Id="rId13" Type="http://schemas.openxmlformats.org/officeDocument/2006/relationships/tags" Target="../tags/tag195.xml"/><Relationship Id="rId12" Type="http://schemas.openxmlformats.org/officeDocument/2006/relationships/tags" Target="../tags/tag194.xml"/><Relationship Id="rId11" Type="http://schemas.openxmlformats.org/officeDocument/2006/relationships/tags" Target="../tags/tag193.xml"/><Relationship Id="rId106" Type="http://schemas.openxmlformats.org/officeDocument/2006/relationships/notesSlide" Target="../notesSlides/notesSlide5.xml"/><Relationship Id="rId105" Type="http://schemas.openxmlformats.org/officeDocument/2006/relationships/slideLayout" Target="../slideLayouts/slideLayout12.xml"/><Relationship Id="rId104" Type="http://schemas.openxmlformats.org/officeDocument/2006/relationships/tags" Target="../tags/tag285.xml"/><Relationship Id="rId103" Type="http://schemas.openxmlformats.org/officeDocument/2006/relationships/image" Target="../media/image1.png"/><Relationship Id="rId102" Type="http://schemas.openxmlformats.org/officeDocument/2006/relationships/tags" Target="../tags/tag284.xml"/><Relationship Id="rId101" Type="http://schemas.openxmlformats.org/officeDocument/2006/relationships/tags" Target="../tags/tag283.xml"/><Relationship Id="rId100" Type="http://schemas.openxmlformats.org/officeDocument/2006/relationships/tags" Target="../tags/tag282.xml"/><Relationship Id="rId10" Type="http://schemas.openxmlformats.org/officeDocument/2006/relationships/tags" Target="../tags/tag192.xml"/><Relationship Id="rId1" Type="http://schemas.openxmlformats.org/officeDocument/2006/relationships/tags" Target="../tags/tag18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291.xml"/><Relationship Id="rId5" Type="http://schemas.openxmlformats.org/officeDocument/2006/relationships/image" Target="../media/image1.png"/><Relationship Id="rId4" Type="http://schemas.openxmlformats.org/officeDocument/2006/relationships/tags" Target="../tags/tag290.xml"/><Relationship Id="rId3" Type="http://schemas.openxmlformats.org/officeDocument/2006/relationships/image" Target="../media/image3.png"/><Relationship Id="rId2" Type="http://schemas.openxmlformats.org/officeDocument/2006/relationships/tags" Target="../tags/tag289.xml"/><Relationship Id="rId1" Type="http://schemas.openxmlformats.org/officeDocument/2006/relationships/tags" Target="../tags/tag28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image" Target="../media/image5.png"/><Relationship Id="rId3" Type="http://schemas.openxmlformats.org/officeDocument/2006/relationships/tags" Target="../tags/tag296.xml"/><Relationship Id="rId2" Type="http://schemas.openxmlformats.org/officeDocument/2006/relationships/image" Target="../media/image4.jpeg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12.xml"/><Relationship Id="rId1" Type="http://schemas.openxmlformats.org/officeDocument/2006/relationships/tags" Target="../tags/tag295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image" Target="../media/image6.jpeg"/><Relationship Id="rId1" Type="http://schemas.openxmlformats.org/officeDocument/2006/relationships/tags" Target="../tags/tag30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12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Relationship Id="rId3" Type="http://schemas.openxmlformats.org/officeDocument/2006/relationships/tags" Target="../tags/tag312.xml"/><Relationship Id="rId2" Type="http://schemas.openxmlformats.org/officeDocument/2006/relationships/image" Target="../media/image7.jpeg"/><Relationship Id="rId1" Type="http://schemas.openxmlformats.org/officeDocument/2006/relationships/tags" Target="../tags/tag3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矩形 1"/>
          <p:cNvSpPr/>
          <p:nvPr>
            <p:custDataLst>
              <p:tags r:id="rId1"/>
            </p:custDataLst>
          </p:nvPr>
        </p:nvSpPr>
        <p:spPr>
          <a:xfrm>
            <a:off x="2265363" y="947738"/>
            <a:ext cx="4392612" cy="820737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58B6E5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>
              <a:lnSpc>
                <a:spcPct val="130000"/>
              </a:lnSpc>
            </a:pPr>
            <a:r>
              <a:rPr lang="en-US" altLang="zh-CN" sz="4000">
                <a:latin typeface="Century Gothic" panose="020B0502020202020204" pitchFamily="34" charset="0"/>
                <a:ea typeface="冬青黑体简体中文 W3" pitchFamily="34" charset="-122"/>
              </a:rPr>
              <a:t>《</a:t>
            </a:r>
            <a:r>
              <a:rPr lang="en-US" altLang="en-US" sz="4000">
                <a:latin typeface="Century Gothic" panose="020B0502020202020204" pitchFamily="34" charset="0"/>
                <a:ea typeface="冬青黑体简体中文 W3" pitchFamily="34" charset="-122"/>
              </a:rPr>
              <a:t>邓小平爷爷植树</a:t>
            </a:r>
            <a:r>
              <a:rPr lang="en-US" altLang="zh-CN" sz="4000">
                <a:latin typeface="Century Gothic" panose="020B0502020202020204" pitchFamily="34" charset="0"/>
                <a:ea typeface="冬青黑体简体中文 W3" pitchFamily="34" charset="-122"/>
              </a:rPr>
              <a:t>》</a:t>
            </a:r>
            <a:endParaRPr lang="en-US" altLang="zh-CN" sz="4000"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13315" name="灯片编号占位符 3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ln/>
        </p:spPr>
        <p:txBody>
          <a:bodyPr lIns="68580" tIns="34290" rIns="68580" bIns="3429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eaLnBrk="1" hangingPunct="1"/>
            <a:r>
              <a:rPr lang="en-US" altLang="zh-CN" sz="700">
                <a:solidFill>
                  <a:srgbClr val="898989"/>
                </a:solidFill>
              </a:rPr>
              <a:t>1</a:t>
            </a:r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13316" name="矩形 6"/>
          <p:cNvSpPr/>
          <p:nvPr>
            <p:custDataLst>
              <p:tags r:id="rId3"/>
            </p:custDataLst>
          </p:nvPr>
        </p:nvSpPr>
        <p:spPr>
          <a:xfrm>
            <a:off x="677863" y="2381250"/>
            <a:ext cx="7496175" cy="1004888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58B6E5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>
              <a:lnSpc>
                <a:spcPct val="130000"/>
              </a:lnSpc>
            </a:pPr>
            <a:r>
              <a:rPr lang="en-US" altLang="en-US" sz="2400">
                <a:latin typeface="Century Gothic" panose="020B0502020202020204" pitchFamily="34" charset="0"/>
                <a:ea typeface="冬青黑体简体中文 W3" pitchFamily="34" charset="-122"/>
              </a:rPr>
              <a:t>难点名称：在移情想象中建构“邓小平爷爷植树”的丰富意象，体味保护环境的重要意义。</a:t>
            </a:r>
            <a:endParaRPr lang="en-US" altLang="en-US" sz="2400"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13317" name="矩形 7"/>
          <p:cNvSpPr/>
          <p:nvPr>
            <p:custDataLst>
              <p:tags r:id="rId4"/>
            </p:custDataLst>
          </p:nvPr>
        </p:nvSpPr>
        <p:spPr>
          <a:xfrm>
            <a:off x="74613" y="354013"/>
            <a:ext cx="2438400" cy="309562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58B6E5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algn="ctr" defTabSz="914400">
              <a:lnSpc>
                <a:spcPct val="130000"/>
              </a:lnSpc>
              <a:buClrTx/>
              <a:buSzPct val="100000"/>
              <a:buFontTx/>
            </a:pPr>
            <a:r>
              <a:rPr lang="zh-CN" altLang="en-US" sz="1200">
                <a:latin typeface="Century Gothic" panose="020B0502020202020204" pitchFamily="34" charset="0"/>
                <a:ea typeface="冬青黑体简体中文 W3" pitchFamily="34" charset="-122"/>
              </a:rPr>
              <a:t>二年级</a:t>
            </a:r>
            <a:r>
              <a:rPr lang="en-US" altLang="zh-CN" sz="1200"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z="1200">
                <a:latin typeface="Century Gothic" panose="020B0502020202020204" pitchFamily="34" charset="0"/>
                <a:ea typeface="冬青黑体简体中文 W3" pitchFamily="34" charset="-122"/>
              </a:rPr>
              <a:t>下册</a:t>
            </a:r>
            <a:r>
              <a:rPr lang="en-US" altLang="zh-CN" sz="1200"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z="1200">
                <a:latin typeface="Century Gothic" panose="020B0502020202020204" pitchFamily="34" charset="0"/>
                <a:ea typeface="冬青黑体简体中文 W3" pitchFamily="34" charset="-122"/>
              </a:rPr>
              <a:t>第一单元 </a:t>
            </a:r>
            <a:r>
              <a:rPr lang="en-US" altLang="zh-CN" sz="1200">
                <a:latin typeface="Century Gothic" panose="020B0502020202020204" pitchFamily="34" charset="0"/>
                <a:ea typeface="冬青黑体简体中文 W3" pitchFamily="34" charset="-122"/>
              </a:rPr>
              <a:t>4</a:t>
            </a:r>
            <a:endParaRPr lang="en-US" altLang="zh-CN" sz="1200"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 fill="hold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750" fill="hold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6" grpId="0" animBg="1"/>
      <p:bldP spid="133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文本框 32"/>
          <p:cNvSpPr/>
          <p:nvPr>
            <p:custDataLst>
              <p:tags r:id="rId1"/>
            </p:custDataLst>
          </p:nvPr>
        </p:nvSpPr>
        <p:spPr>
          <a:xfrm>
            <a:off x="4475163" y="2925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31" name="文本框 34"/>
          <p:cNvSpPr/>
          <p:nvPr>
            <p:custDataLst>
              <p:tags r:id="rId2"/>
            </p:custDataLst>
          </p:nvPr>
        </p:nvSpPr>
        <p:spPr>
          <a:xfrm rot="21300000">
            <a:off x="8215313" y="16271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32" name="文本框 36"/>
          <p:cNvSpPr/>
          <p:nvPr>
            <p:custDataLst>
              <p:tags r:id="rId3"/>
            </p:custDataLst>
          </p:nvPr>
        </p:nvSpPr>
        <p:spPr>
          <a:xfrm rot="16200000">
            <a:off x="5994400" y="12969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33" name="文本框 37"/>
          <p:cNvSpPr/>
          <p:nvPr>
            <p:custDataLst>
              <p:tags r:id="rId4"/>
            </p:custDataLst>
          </p:nvPr>
        </p:nvSpPr>
        <p:spPr>
          <a:xfrm rot="17400000">
            <a:off x="5480050" y="17224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34" name="文本框 45"/>
          <p:cNvSpPr/>
          <p:nvPr>
            <p:custDataLst>
              <p:tags r:id="rId5"/>
            </p:custDataLst>
          </p:nvPr>
        </p:nvSpPr>
        <p:spPr>
          <a:xfrm rot="16200000">
            <a:off x="6572250" y="13382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35" name="文本框 46"/>
          <p:cNvSpPr/>
          <p:nvPr>
            <p:custDataLst>
              <p:tags r:id="rId6"/>
            </p:custDataLst>
          </p:nvPr>
        </p:nvSpPr>
        <p:spPr>
          <a:xfrm rot="21120000">
            <a:off x="7219950" y="15700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36" name="文本框 47"/>
          <p:cNvSpPr/>
          <p:nvPr>
            <p:custDataLst>
              <p:tags r:id="rId7"/>
            </p:custDataLst>
          </p:nvPr>
        </p:nvSpPr>
        <p:spPr>
          <a:xfrm rot="17400000">
            <a:off x="7804150" y="24971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37" name="文本框 49"/>
          <p:cNvSpPr/>
          <p:nvPr>
            <p:custDataLst>
              <p:tags r:id="rId8"/>
            </p:custDataLst>
          </p:nvPr>
        </p:nvSpPr>
        <p:spPr>
          <a:xfrm rot="600000">
            <a:off x="8320088" y="11826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38" name="文本框 50"/>
          <p:cNvSpPr/>
          <p:nvPr>
            <p:custDataLst>
              <p:tags r:id="rId9"/>
            </p:custDataLst>
          </p:nvPr>
        </p:nvSpPr>
        <p:spPr>
          <a:xfrm rot="1440000">
            <a:off x="7543800" y="1244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39" name="文本框 51"/>
          <p:cNvSpPr/>
          <p:nvPr>
            <p:custDataLst>
              <p:tags r:id="rId10"/>
            </p:custDataLst>
          </p:nvPr>
        </p:nvSpPr>
        <p:spPr>
          <a:xfrm rot="16200000">
            <a:off x="8515350" y="27130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40" name="文本框 32"/>
          <p:cNvSpPr/>
          <p:nvPr>
            <p:custDataLst>
              <p:tags r:id="rId11"/>
            </p:custDataLst>
          </p:nvPr>
        </p:nvSpPr>
        <p:spPr>
          <a:xfrm>
            <a:off x="3262313" y="3560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41" name="文本框 14"/>
          <p:cNvSpPr/>
          <p:nvPr>
            <p:custDataLst>
              <p:tags r:id="rId12"/>
            </p:custDataLst>
          </p:nvPr>
        </p:nvSpPr>
        <p:spPr>
          <a:xfrm rot="4140000">
            <a:off x="4613275" y="34988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42" name="文本框 36"/>
          <p:cNvSpPr/>
          <p:nvPr>
            <p:custDataLst>
              <p:tags r:id="rId13"/>
            </p:custDataLst>
          </p:nvPr>
        </p:nvSpPr>
        <p:spPr>
          <a:xfrm rot="20220000">
            <a:off x="4052888" y="13017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43" name="文本框 37"/>
          <p:cNvSpPr/>
          <p:nvPr>
            <p:custDataLst>
              <p:tags r:id="rId14"/>
            </p:custDataLst>
          </p:nvPr>
        </p:nvSpPr>
        <p:spPr>
          <a:xfrm rot="21420000">
            <a:off x="4283075" y="20542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44" name="文本框 45"/>
          <p:cNvSpPr/>
          <p:nvPr>
            <p:custDataLst>
              <p:tags r:id="rId15"/>
            </p:custDataLst>
          </p:nvPr>
        </p:nvSpPr>
        <p:spPr>
          <a:xfrm rot="20220000">
            <a:off x="4613275" y="132397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45" name="文本框 46"/>
          <p:cNvSpPr/>
          <p:nvPr>
            <p:custDataLst>
              <p:tags r:id="rId16"/>
            </p:custDataLst>
          </p:nvPr>
        </p:nvSpPr>
        <p:spPr>
          <a:xfrm rot="20220000">
            <a:off x="4983163" y="15382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46" name="文本框 47"/>
          <p:cNvSpPr/>
          <p:nvPr>
            <p:custDataLst>
              <p:tags r:id="rId17"/>
            </p:custDataLst>
          </p:nvPr>
        </p:nvSpPr>
        <p:spPr>
          <a:xfrm rot="21420000">
            <a:off x="5216525" y="22352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47" name="文本框 49"/>
          <p:cNvSpPr/>
          <p:nvPr>
            <p:custDataLst>
              <p:tags r:id="rId18"/>
            </p:custDataLst>
          </p:nvPr>
        </p:nvSpPr>
        <p:spPr>
          <a:xfrm rot="16200000">
            <a:off x="6461125" y="21097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48" name="文本框 50"/>
          <p:cNvSpPr/>
          <p:nvPr>
            <p:custDataLst>
              <p:tags r:id="rId19"/>
            </p:custDataLst>
          </p:nvPr>
        </p:nvSpPr>
        <p:spPr>
          <a:xfrm rot="21420000">
            <a:off x="5741988" y="25908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49" name="文本框 51"/>
          <p:cNvSpPr/>
          <p:nvPr>
            <p:custDataLst>
              <p:tags r:id="rId20"/>
            </p:custDataLst>
          </p:nvPr>
        </p:nvSpPr>
        <p:spPr>
          <a:xfrm rot="16200000">
            <a:off x="5978525" y="34147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50" name="文本框 32"/>
          <p:cNvSpPr/>
          <p:nvPr>
            <p:custDataLst>
              <p:tags r:id="rId21"/>
            </p:custDataLst>
          </p:nvPr>
        </p:nvSpPr>
        <p:spPr>
          <a:xfrm rot="1200000">
            <a:off x="1289050" y="38750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51" name="文本框 34"/>
          <p:cNvSpPr/>
          <p:nvPr>
            <p:custDataLst>
              <p:tags r:id="rId22"/>
            </p:custDataLst>
          </p:nvPr>
        </p:nvSpPr>
        <p:spPr>
          <a:xfrm rot="4140000">
            <a:off x="2292350" y="34559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52" name="文本框 36"/>
          <p:cNvSpPr/>
          <p:nvPr>
            <p:custDataLst>
              <p:tags r:id="rId23"/>
            </p:custDataLst>
          </p:nvPr>
        </p:nvSpPr>
        <p:spPr>
          <a:xfrm rot="20220000">
            <a:off x="1757363" y="32289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53" name="文本框 37"/>
          <p:cNvSpPr/>
          <p:nvPr>
            <p:custDataLst>
              <p:tags r:id="rId24"/>
            </p:custDataLst>
          </p:nvPr>
        </p:nvSpPr>
        <p:spPr>
          <a:xfrm rot="1020000">
            <a:off x="2638425" y="27543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54" name="文本框 45"/>
          <p:cNvSpPr/>
          <p:nvPr>
            <p:custDataLst>
              <p:tags r:id="rId25"/>
            </p:custDataLst>
          </p:nvPr>
        </p:nvSpPr>
        <p:spPr>
          <a:xfrm rot="20220000">
            <a:off x="3314700" y="31464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55" name="文本框 46"/>
          <p:cNvSpPr/>
          <p:nvPr>
            <p:custDataLst>
              <p:tags r:id="rId26"/>
            </p:custDataLst>
          </p:nvPr>
        </p:nvSpPr>
        <p:spPr>
          <a:xfrm rot="21420000">
            <a:off x="939800" y="153035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56" name="文本框 47"/>
          <p:cNvSpPr/>
          <p:nvPr>
            <p:custDataLst>
              <p:tags r:id="rId27"/>
            </p:custDataLst>
          </p:nvPr>
        </p:nvSpPr>
        <p:spPr>
          <a:xfrm rot="1020000">
            <a:off x="981075" y="34004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57" name="文本框 49"/>
          <p:cNvSpPr/>
          <p:nvPr>
            <p:custDataLst>
              <p:tags r:id="rId28"/>
            </p:custDataLst>
          </p:nvPr>
        </p:nvSpPr>
        <p:spPr>
          <a:xfrm rot="21420000">
            <a:off x="3162300" y="38369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58" name="文本框 50"/>
          <p:cNvSpPr/>
          <p:nvPr>
            <p:custDataLst>
              <p:tags r:id="rId29"/>
            </p:custDataLst>
          </p:nvPr>
        </p:nvSpPr>
        <p:spPr>
          <a:xfrm rot="21420000">
            <a:off x="4310063" y="31702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59" name="文本框 51"/>
          <p:cNvSpPr/>
          <p:nvPr>
            <p:custDataLst>
              <p:tags r:id="rId30"/>
            </p:custDataLst>
          </p:nvPr>
        </p:nvSpPr>
        <p:spPr>
          <a:xfrm rot="21420000">
            <a:off x="4476750" y="392906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60" name="文本框 32"/>
          <p:cNvSpPr/>
          <p:nvPr>
            <p:custDataLst>
              <p:tags r:id="rId31"/>
            </p:custDataLst>
          </p:nvPr>
        </p:nvSpPr>
        <p:spPr>
          <a:xfrm rot="16500000">
            <a:off x="455613" y="2022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61" name="文本框 34"/>
          <p:cNvSpPr/>
          <p:nvPr>
            <p:custDataLst>
              <p:tags r:id="rId32"/>
            </p:custDataLst>
          </p:nvPr>
        </p:nvSpPr>
        <p:spPr>
          <a:xfrm rot="4140000">
            <a:off x="1489075" y="215900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62" name="文本框 36"/>
          <p:cNvSpPr/>
          <p:nvPr>
            <p:custDataLst>
              <p:tags r:id="rId33"/>
            </p:custDataLst>
          </p:nvPr>
        </p:nvSpPr>
        <p:spPr>
          <a:xfrm rot="21420000">
            <a:off x="474663" y="13366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63" name="文本框 37"/>
          <p:cNvSpPr/>
          <p:nvPr>
            <p:custDataLst>
              <p:tags r:id="rId34"/>
            </p:custDataLst>
          </p:nvPr>
        </p:nvSpPr>
        <p:spPr>
          <a:xfrm rot="1020000">
            <a:off x="1490663" y="16843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64" name="文本框 45"/>
          <p:cNvSpPr/>
          <p:nvPr>
            <p:custDataLst>
              <p:tags r:id="rId35"/>
            </p:custDataLst>
          </p:nvPr>
        </p:nvSpPr>
        <p:spPr>
          <a:xfrm rot="20220000">
            <a:off x="2270125" y="114617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65" name="文本框 46"/>
          <p:cNvSpPr/>
          <p:nvPr>
            <p:custDataLst>
              <p:tags r:id="rId36"/>
            </p:custDataLst>
          </p:nvPr>
        </p:nvSpPr>
        <p:spPr>
          <a:xfrm rot="20220000">
            <a:off x="2840038" y="13160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66" name="文本框 47"/>
          <p:cNvSpPr/>
          <p:nvPr>
            <p:custDataLst>
              <p:tags r:id="rId37"/>
            </p:custDataLst>
          </p:nvPr>
        </p:nvSpPr>
        <p:spPr>
          <a:xfrm rot="21420000">
            <a:off x="2568575" y="1879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67" name="文本框 49"/>
          <p:cNvSpPr/>
          <p:nvPr>
            <p:custDataLst>
              <p:tags r:id="rId38"/>
            </p:custDataLst>
          </p:nvPr>
        </p:nvSpPr>
        <p:spPr>
          <a:xfrm rot="20220000">
            <a:off x="3429000" y="15382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68" name="文本框 50"/>
          <p:cNvSpPr/>
          <p:nvPr>
            <p:custDataLst>
              <p:tags r:id="rId39"/>
            </p:custDataLst>
          </p:nvPr>
        </p:nvSpPr>
        <p:spPr>
          <a:xfrm rot="20220000">
            <a:off x="3001963" y="21193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69" name="文本框 51"/>
          <p:cNvSpPr/>
          <p:nvPr>
            <p:custDataLst>
              <p:tags r:id="rId40"/>
            </p:custDataLst>
          </p:nvPr>
        </p:nvSpPr>
        <p:spPr>
          <a:xfrm rot="20220000">
            <a:off x="3636963" y="22558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70" name="文本框 32"/>
          <p:cNvSpPr/>
          <p:nvPr>
            <p:custDataLst>
              <p:tags r:id="rId41"/>
            </p:custDataLst>
          </p:nvPr>
        </p:nvSpPr>
        <p:spPr>
          <a:xfrm rot="1200000">
            <a:off x="5267325" y="35385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71" name="文本框 34"/>
          <p:cNvSpPr/>
          <p:nvPr>
            <p:custDataLst>
              <p:tags r:id="rId42"/>
            </p:custDataLst>
          </p:nvPr>
        </p:nvSpPr>
        <p:spPr>
          <a:xfrm rot="20520000">
            <a:off x="6462713" y="38941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72" name="文本框 36"/>
          <p:cNvSpPr/>
          <p:nvPr>
            <p:custDataLst>
              <p:tags r:id="rId43"/>
            </p:custDataLst>
          </p:nvPr>
        </p:nvSpPr>
        <p:spPr>
          <a:xfrm rot="360000">
            <a:off x="5926138" y="28590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73" name="文本框 37"/>
          <p:cNvSpPr/>
          <p:nvPr>
            <p:custDataLst>
              <p:tags r:id="rId44"/>
            </p:custDataLst>
          </p:nvPr>
        </p:nvSpPr>
        <p:spPr>
          <a:xfrm rot="780000">
            <a:off x="5437188" y="39735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74" name="文本框 45"/>
          <p:cNvSpPr/>
          <p:nvPr>
            <p:custDataLst>
              <p:tags r:id="rId45"/>
            </p:custDataLst>
          </p:nvPr>
        </p:nvSpPr>
        <p:spPr>
          <a:xfrm rot="17040000">
            <a:off x="6911975" y="248126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75" name="文本框 46"/>
          <p:cNvSpPr/>
          <p:nvPr>
            <p:custDataLst>
              <p:tags r:id="rId46"/>
            </p:custDataLst>
          </p:nvPr>
        </p:nvSpPr>
        <p:spPr>
          <a:xfrm rot="2700000">
            <a:off x="7718425" y="30622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76" name="文本框 47"/>
          <p:cNvSpPr/>
          <p:nvPr>
            <p:custDataLst>
              <p:tags r:id="rId47"/>
            </p:custDataLst>
          </p:nvPr>
        </p:nvSpPr>
        <p:spPr>
          <a:xfrm rot="18120000">
            <a:off x="6892925" y="3402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77" name="文本框 49"/>
          <p:cNvSpPr/>
          <p:nvPr>
            <p:custDataLst>
              <p:tags r:id="rId48"/>
            </p:custDataLst>
          </p:nvPr>
        </p:nvSpPr>
        <p:spPr>
          <a:xfrm rot="18360000">
            <a:off x="8258175" y="32654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78" name="文本框 50"/>
          <p:cNvSpPr/>
          <p:nvPr>
            <p:custDataLst>
              <p:tags r:id="rId49"/>
            </p:custDataLst>
          </p:nvPr>
        </p:nvSpPr>
        <p:spPr>
          <a:xfrm rot="17940000">
            <a:off x="7388225" y="35893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79" name="文本框 51"/>
          <p:cNvSpPr/>
          <p:nvPr>
            <p:custDataLst>
              <p:tags r:id="rId50"/>
            </p:custDataLst>
          </p:nvPr>
        </p:nvSpPr>
        <p:spPr>
          <a:xfrm rot="1500000">
            <a:off x="8181975" y="24018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80" name="文本框 32"/>
          <p:cNvSpPr/>
          <p:nvPr>
            <p:custDataLst>
              <p:tags r:id="rId51"/>
            </p:custDataLst>
          </p:nvPr>
        </p:nvSpPr>
        <p:spPr>
          <a:xfrm rot="4140000">
            <a:off x="4438650" y="2506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81" name="文本框 34"/>
          <p:cNvSpPr/>
          <p:nvPr>
            <p:custDataLst>
              <p:tags r:id="rId52"/>
            </p:custDataLst>
          </p:nvPr>
        </p:nvSpPr>
        <p:spPr>
          <a:xfrm rot="8340000">
            <a:off x="5072063" y="31384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82" name="文本框 36"/>
          <p:cNvSpPr/>
          <p:nvPr>
            <p:custDataLst>
              <p:tags r:id="rId53"/>
            </p:custDataLst>
          </p:nvPr>
        </p:nvSpPr>
        <p:spPr>
          <a:xfrm rot="20400000">
            <a:off x="5926138" y="17510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83" name="文本框 37"/>
          <p:cNvSpPr/>
          <p:nvPr>
            <p:custDataLst>
              <p:tags r:id="rId54"/>
            </p:custDataLst>
          </p:nvPr>
        </p:nvSpPr>
        <p:spPr>
          <a:xfrm>
            <a:off x="5802313" y="22733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84" name="文本框 45"/>
          <p:cNvSpPr/>
          <p:nvPr>
            <p:custDataLst>
              <p:tags r:id="rId55"/>
            </p:custDataLst>
          </p:nvPr>
        </p:nvSpPr>
        <p:spPr>
          <a:xfrm rot="20400000">
            <a:off x="6486525" y="17732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85" name="文本框 46"/>
          <p:cNvSpPr/>
          <p:nvPr>
            <p:custDataLst>
              <p:tags r:id="rId56"/>
            </p:custDataLst>
          </p:nvPr>
        </p:nvSpPr>
        <p:spPr>
          <a:xfrm rot="20400000">
            <a:off x="6856413" y="19875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86" name="文本框 47"/>
          <p:cNvSpPr/>
          <p:nvPr>
            <p:custDataLst>
              <p:tags r:id="rId57"/>
            </p:custDataLst>
          </p:nvPr>
        </p:nvSpPr>
        <p:spPr>
          <a:xfrm>
            <a:off x="7337425" y="245745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87" name="文本框 49"/>
          <p:cNvSpPr/>
          <p:nvPr>
            <p:custDataLst>
              <p:tags r:id="rId58"/>
            </p:custDataLst>
          </p:nvPr>
        </p:nvSpPr>
        <p:spPr>
          <a:xfrm rot="20400000">
            <a:off x="8174038" y="20669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88" name="文本框 50"/>
          <p:cNvSpPr/>
          <p:nvPr>
            <p:custDataLst>
              <p:tags r:id="rId59"/>
            </p:custDataLst>
          </p:nvPr>
        </p:nvSpPr>
        <p:spPr>
          <a:xfrm rot="20400000">
            <a:off x="7640638" y="19335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89" name="文本框 51"/>
          <p:cNvSpPr/>
          <p:nvPr>
            <p:custDataLst>
              <p:tags r:id="rId60"/>
            </p:custDataLst>
          </p:nvPr>
        </p:nvSpPr>
        <p:spPr>
          <a:xfrm rot="20400000">
            <a:off x="8116888" y="27940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90" name="文本框 32"/>
          <p:cNvSpPr/>
          <p:nvPr>
            <p:custDataLst>
              <p:tags r:id="rId61"/>
            </p:custDataLst>
          </p:nvPr>
        </p:nvSpPr>
        <p:spPr>
          <a:xfrm rot="4140000">
            <a:off x="2914650" y="33385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91" name="文本框 34"/>
          <p:cNvSpPr/>
          <p:nvPr>
            <p:custDataLst>
              <p:tags r:id="rId62"/>
            </p:custDataLst>
          </p:nvPr>
        </p:nvSpPr>
        <p:spPr>
          <a:xfrm rot="8340000">
            <a:off x="4073525" y="28162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92" name="文本框 36"/>
          <p:cNvSpPr/>
          <p:nvPr>
            <p:custDataLst>
              <p:tags r:id="rId63"/>
            </p:custDataLst>
          </p:nvPr>
        </p:nvSpPr>
        <p:spPr>
          <a:xfrm rot="2760000">
            <a:off x="3946525" y="17160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93" name="文本框 37"/>
          <p:cNvSpPr/>
          <p:nvPr>
            <p:custDataLst>
              <p:tags r:id="rId64"/>
            </p:custDataLst>
          </p:nvPr>
        </p:nvSpPr>
        <p:spPr>
          <a:xfrm rot="3960000">
            <a:off x="3946525" y="22590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94" name="文本框 45"/>
          <p:cNvSpPr/>
          <p:nvPr>
            <p:custDataLst>
              <p:tags r:id="rId65"/>
            </p:custDataLst>
          </p:nvPr>
        </p:nvSpPr>
        <p:spPr>
          <a:xfrm rot="2760000">
            <a:off x="4524375" y="17573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95" name="文本框 46"/>
          <p:cNvSpPr/>
          <p:nvPr>
            <p:custDataLst>
              <p:tags r:id="rId66"/>
            </p:custDataLst>
          </p:nvPr>
        </p:nvSpPr>
        <p:spPr>
          <a:xfrm rot="2760000">
            <a:off x="4892675" y="19700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96" name="文本框 47"/>
          <p:cNvSpPr/>
          <p:nvPr>
            <p:custDataLst>
              <p:tags r:id="rId67"/>
            </p:custDataLst>
          </p:nvPr>
        </p:nvSpPr>
        <p:spPr>
          <a:xfrm rot="3960000">
            <a:off x="4892675" y="2513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97" name="文本框 49"/>
          <p:cNvSpPr/>
          <p:nvPr>
            <p:custDataLst>
              <p:tags r:id="rId68"/>
            </p:custDataLst>
          </p:nvPr>
        </p:nvSpPr>
        <p:spPr>
          <a:xfrm rot="20400000">
            <a:off x="6376988" y="254476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98" name="文本框 50"/>
          <p:cNvSpPr/>
          <p:nvPr>
            <p:custDataLst>
              <p:tags r:id="rId69"/>
            </p:custDataLst>
          </p:nvPr>
        </p:nvSpPr>
        <p:spPr>
          <a:xfrm rot="4020000">
            <a:off x="5368925" y="26304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599" name="文本框 51"/>
          <p:cNvSpPr/>
          <p:nvPr>
            <p:custDataLst>
              <p:tags r:id="rId70"/>
            </p:custDataLst>
          </p:nvPr>
        </p:nvSpPr>
        <p:spPr>
          <a:xfrm rot="20400000">
            <a:off x="5751513" y="32194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00" name="文本框 32"/>
          <p:cNvSpPr/>
          <p:nvPr>
            <p:custDataLst>
              <p:tags r:id="rId71"/>
            </p:custDataLst>
          </p:nvPr>
        </p:nvSpPr>
        <p:spPr>
          <a:xfrm rot="5400000">
            <a:off x="1274763" y="32099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01" name="文本框 34"/>
          <p:cNvSpPr/>
          <p:nvPr>
            <p:custDataLst>
              <p:tags r:id="rId72"/>
            </p:custDataLst>
          </p:nvPr>
        </p:nvSpPr>
        <p:spPr>
          <a:xfrm rot="8340000">
            <a:off x="2030413" y="35528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02" name="文本框 36"/>
          <p:cNvSpPr/>
          <p:nvPr>
            <p:custDataLst>
              <p:tags r:id="rId73"/>
            </p:custDataLst>
          </p:nvPr>
        </p:nvSpPr>
        <p:spPr>
          <a:xfrm rot="2760000">
            <a:off x="2012950" y="27320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03" name="文本框 37"/>
          <p:cNvSpPr/>
          <p:nvPr>
            <p:custDataLst>
              <p:tags r:id="rId74"/>
            </p:custDataLst>
          </p:nvPr>
        </p:nvSpPr>
        <p:spPr>
          <a:xfrm rot="5220000">
            <a:off x="2447925" y="3014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04" name="文本框 45"/>
          <p:cNvSpPr/>
          <p:nvPr>
            <p:custDataLst>
              <p:tags r:id="rId75"/>
            </p:custDataLst>
          </p:nvPr>
        </p:nvSpPr>
        <p:spPr>
          <a:xfrm rot="2760000">
            <a:off x="2959100" y="27447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05" name="文本框 46"/>
          <p:cNvSpPr/>
          <p:nvPr>
            <p:custDataLst>
              <p:tags r:id="rId76"/>
            </p:custDataLst>
          </p:nvPr>
        </p:nvSpPr>
        <p:spPr>
          <a:xfrm rot="4020000">
            <a:off x="850900" y="19637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06" name="文本框 47"/>
          <p:cNvSpPr/>
          <p:nvPr>
            <p:custDataLst>
              <p:tags r:id="rId77"/>
            </p:custDataLst>
          </p:nvPr>
        </p:nvSpPr>
        <p:spPr>
          <a:xfrm rot="5220000">
            <a:off x="835025" y="28781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07" name="文本框 49"/>
          <p:cNvSpPr/>
          <p:nvPr>
            <p:custDataLst>
              <p:tags r:id="rId78"/>
            </p:custDataLst>
          </p:nvPr>
        </p:nvSpPr>
        <p:spPr>
          <a:xfrm rot="4020000">
            <a:off x="2613025" y="37385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08" name="文本框 50"/>
          <p:cNvSpPr/>
          <p:nvPr>
            <p:custDataLst>
              <p:tags r:id="rId79"/>
            </p:custDataLst>
          </p:nvPr>
        </p:nvSpPr>
        <p:spPr>
          <a:xfrm rot="4020000">
            <a:off x="3835400" y="33480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09" name="文本框 51"/>
          <p:cNvSpPr/>
          <p:nvPr>
            <p:custDataLst>
              <p:tags r:id="rId80"/>
            </p:custDataLst>
          </p:nvPr>
        </p:nvSpPr>
        <p:spPr>
          <a:xfrm rot="4020000">
            <a:off x="4205288" y="3562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10" name="文本框 32"/>
          <p:cNvSpPr/>
          <p:nvPr>
            <p:custDataLst>
              <p:tags r:id="rId81"/>
            </p:custDataLst>
          </p:nvPr>
        </p:nvSpPr>
        <p:spPr>
          <a:xfrm rot="20700000">
            <a:off x="666750" y="2514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11" name="文本框 34"/>
          <p:cNvSpPr/>
          <p:nvPr>
            <p:custDataLst>
              <p:tags r:id="rId82"/>
            </p:custDataLst>
          </p:nvPr>
        </p:nvSpPr>
        <p:spPr>
          <a:xfrm rot="8340000">
            <a:off x="1403350" y="25923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12" name="文本框 36"/>
          <p:cNvSpPr/>
          <p:nvPr>
            <p:custDataLst>
              <p:tags r:id="rId83"/>
            </p:custDataLst>
          </p:nvPr>
        </p:nvSpPr>
        <p:spPr>
          <a:xfrm rot="4020000">
            <a:off x="1819275" y="15097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13" name="文本框 37"/>
          <p:cNvSpPr/>
          <p:nvPr>
            <p:custDataLst>
              <p:tags r:id="rId84"/>
            </p:custDataLst>
          </p:nvPr>
        </p:nvSpPr>
        <p:spPr>
          <a:xfrm rot="5220000">
            <a:off x="1819275" y="20526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14" name="文本框 45"/>
          <p:cNvSpPr/>
          <p:nvPr>
            <p:custDataLst>
              <p:tags r:id="rId85"/>
            </p:custDataLst>
          </p:nvPr>
        </p:nvSpPr>
        <p:spPr>
          <a:xfrm rot="2760000">
            <a:off x="2363788" y="1514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15" name="文本框 46"/>
          <p:cNvSpPr/>
          <p:nvPr>
            <p:custDataLst>
              <p:tags r:id="rId86"/>
            </p:custDataLst>
          </p:nvPr>
        </p:nvSpPr>
        <p:spPr>
          <a:xfrm rot="2760000">
            <a:off x="2733675" y="17287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16" name="文本框 47"/>
          <p:cNvSpPr/>
          <p:nvPr>
            <p:custDataLst>
              <p:tags r:id="rId87"/>
            </p:custDataLst>
          </p:nvPr>
        </p:nvSpPr>
        <p:spPr>
          <a:xfrm rot="3960000">
            <a:off x="2479675" y="23129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17" name="文本框 49"/>
          <p:cNvSpPr/>
          <p:nvPr>
            <p:custDataLst>
              <p:tags r:id="rId88"/>
            </p:custDataLst>
          </p:nvPr>
        </p:nvSpPr>
        <p:spPr>
          <a:xfrm rot="2760000">
            <a:off x="3336925" y="19700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18" name="文本框 50"/>
          <p:cNvSpPr/>
          <p:nvPr>
            <p:custDataLst>
              <p:tags r:id="rId89"/>
            </p:custDataLst>
          </p:nvPr>
        </p:nvSpPr>
        <p:spPr>
          <a:xfrm rot="2760000">
            <a:off x="3208338" y="23876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19" name="文本框 51"/>
          <p:cNvSpPr/>
          <p:nvPr>
            <p:custDataLst>
              <p:tags r:id="rId90"/>
            </p:custDataLst>
          </p:nvPr>
        </p:nvSpPr>
        <p:spPr>
          <a:xfrm rot="2760000">
            <a:off x="3578225" y="26019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20" name="文本框 32"/>
          <p:cNvSpPr/>
          <p:nvPr>
            <p:custDataLst>
              <p:tags r:id="rId91"/>
            </p:custDataLst>
          </p:nvPr>
        </p:nvSpPr>
        <p:spPr>
          <a:xfrm rot="5400000">
            <a:off x="4884738" y="36639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21" name="文本框 34"/>
          <p:cNvSpPr/>
          <p:nvPr>
            <p:custDataLst>
              <p:tags r:id="rId92"/>
            </p:custDataLst>
          </p:nvPr>
        </p:nvSpPr>
        <p:spPr>
          <a:xfrm rot="3120000">
            <a:off x="5969000" y="40068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22" name="文本框 36"/>
          <p:cNvSpPr/>
          <p:nvPr>
            <p:custDataLst>
              <p:tags r:id="rId93"/>
            </p:custDataLst>
          </p:nvPr>
        </p:nvSpPr>
        <p:spPr>
          <a:xfrm rot="20400000">
            <a:off x="6389688" y="292576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23" name="文本框 37"/>
          <p:cNvSpPr/>
          <p:nvPr>
            <p:custDataLst>
              <p:tags r:id="rId94"/>
            </p:custDataLst>
          </p:nvPr>
        </p:nvSpPr>
        <p:spPr>
          <a:xfrm>
            <a:off x="6389688" y="34686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24" name="文本框 45"/>
          <p:cNvSpPr/>
          <p:nvPr>
            <p:custDataLst>
              <p:tags r:id="rId95"/>
            </p:custDataLst>
          </p:nvPr>
        </p:nvSpPr>
        <p:spPr>
          <a:xfrm rot="20400000">
            <a:off x="6950075" y="29479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25" name="文本框 46"/>
          <p:cNvSpPr/>
          <p:nvPr>
            <p:custDataLst>
              <p:tags r:id="rId96"/>
            </p:custDataLst>
          </p:nvPr>
        </p:nvSpPr>
        <p:spPr>
          <a:xfrm rot="20400000">
            <a:off x="7319963" y="31623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26" name="文本框 47"/>
          <p:cNvSpPr/>
          <p:nvPr>
            <p:custDataLst>
              <p:tags r:id="rId97"/>
            </p:custDataLst>
          </p:nvPr>
        </p:nvSpPr>
        <p:spPr>
          <a:xfrm>
            <a:off x="7007225" y="37306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27" name="文本框 49"/>
          <p:cNvSpPr/>
          <p:nvPr>
            <p:custDataLst>
              <p:tags r:id="rId98"/>
            </p:custDataLst>
          </p:nvPr>
        </p:nvSpPr>
        <p:spPr>
          <a:xfrm rot="20400000">
            <a:off x="7840663" y="34528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28" name="文本框 50"/>
          <p:cNvSpPr/>
          <p:nvPr>
            <p:custDataLst>
              <p:tags r:id="rId99"/>
            </p:custDataLst>
          </p:nvPr>
        </p:nvSpPr>
        <p:spPr>
          <a:xfrm rot="20400000">
            <a:off x="7794625" y="38211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29" name="文本框 51"/>
          <p:cNvSpPr/>
          <p:nvPr>
            <p:custDataLst>
              <p:tags r:id="rId100"/>
            </p:custDataLst>
          </p:nvPr>
        </p:nvSpPr>
        <p:spPr>
          <a:xfrm rot="20400000">
            <a:off x="6932613" y="11461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22630" name="矩形 1"/>
          <p:cNvSpPr/>
          <p:nvPr>
            <p:custDataLst>
              <p:tags r:id="rId101"/>
            </p:custDataLst>
          </p:nvPr>
        </p:nvSpPr>
        <p:spPr>
          <a:xfrm>
            <a:off x="611188" y="700088"/>
            <a:ext cx="7921625" cy="2192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把下面的内容按植树步骤排列好。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①移苗入坑    ②挑选树苗   ③挖好树坑    ④挥揪填土    ⑤扶正树苗</a:t>
            </a:r>
            <a:endParaRPr lang="zh-CN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31" name="矩形 2"/>
          <p:cNvSpPr/>
          <p:nvPr>
            <p:custDataLst>
              <p:tags r:id="rId102"/>
            </p:custDataLst>
          </p:nvPr>
        </p:nvSpPr>
        <p:spPr>
          <a:xfrm>
            <a:off x="1131888" y="3363913"/>
            <a:ext cx="6880225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 → ② → ① → ④ → ⑤</a:t>
            </a:r>
            <a:endParaRPr lang="zh-CN" altLang="en-US" sz="4000">
              <a:solidFill>
                <a:srgbClr val="0000FF"/>
              </a:solidFill>
            </a:endParaRPr>
          </a:p>
        </p:txBody>
      </p:sp>
      <p:pic>
        <p:nvPicPr>
          <p:cNvPr id="22632" name="图片 4"/>
          <p:cNvPicPr>
            <a:picLocks noChangeAspect="1"/>
          </p:cNvPicPr>
          <p:nvPr>
            <p:custDataLst>
              <p:tags r:id="rId103"/>
            </p:custDataLst>
          </p:nvPr>
        </p:nvPicPr>
        <p:blipFill>
          <a:blip r:embed="rId104"/>
          <a:srcRect r="18416"/>
          <a:stretch>
            <a:fillRect/>
          </a:stretch>
        </p:blipFill>
        <p:spPr>
          <a:xfrm>
            <a:off x="7737475" y="68263"/>
            <a:ext cx="1339850" cy="1149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633" name="文本框 3"/>
          <p:cNvSpPr/>
          <p:nvPr>
            <p:custDataLst>
              <p:tags r:id="rId105"/>
            </p:custDataLst>
          </p:nvPr>
        </p:nvSpPr>
        <p:spPr>
          <a:xfrm>
            <a:off x="771525" y="342900"/>
            <a:ext cx="15684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课堂练习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47813" y="304800"/>
            <a:ext cx="6211887" cy="4260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r="18416"/>
          <a:stretch>
            <a:fillRect/>
          </a:stretch>
        </p:blipFill>
        <p:spPr>
          <a:xfrm>
            <a:off x="7737475" y="68263"/>
            <a:ext cx="1339850" cy="1149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文本框 1"/>
          <p:cNvSpPr/>
          <p:nvPr>
            <p:custDataLst>
              <p:tags r:id="rId5"/>
            </p:custDataLst>
          </p:nvPr>
        </p:nvSpPr>
        <p:spPr>
          <a:xfrm>
            <a:off x="249238" y="788988"/>
            <a:ext cx="461962" cy="1782762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/>
              <a:t>课堂练习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8" name="组合 1"/>
          <p:cNvGrpSpPr/>
          <p:nvPr/>
        </p:nvGrpSpPr>
        <p:grpSpPr>
          <a:xfrm>
            <a:off x="338138" y="293688"/>
            <a:ext cx="2249487" cy="358775"/>
            <a:chOff x="251073" y="411386"/>
            <a:chExt cx="2249488" cy="359341"/>
          </a:xfrm>
        </p:grpSpPr>
        <p:cxnSp>
          <p:nvCxnSpPr>
            <p:cNvPr id="24579" name="直接连接符 8"/>
            <p:cNvCxnSpPr/>
            <p:nvPr>
              <p:custDataLst>
                <p:tags r:id="rId1"/>
              </p:custDataLst>
            </p:nvPr>
          </p:nvCxnSpPr>
          <p:spPr>
            <a:xfrm>
              <a:off x="251073" y="770727"/>
              <a:ext cx="2016126" cy="0"/>
            </a:xfrm>
            <a:prstGeom prst="line">
              <a:avLst/>
            </a:prstGeom>
            <a:ln w="12700" cap="flat" cmpd="sng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</p:cxnSp>
        <p:grpSp>
          <p:nvGrpSpPr>
            <p:cNvPr id="24580" name="Group 4"/>
            <p:cNvGrpSpPr>
              <a:grpSpLocks noChangeAspect="1"/>
            </p:cNvGrpSpPr>
            <p:nvPr/>
          </p:nvGrpSpPr>
          <p:grpSpPr>
            <a:xfrm>
              <a:off x="2051298" y="411386"/>
              <a:ext cx="449263" cy="292100"/>
              <a:chOff x="2432" y="1329"/>
              <a:chExt cx="657" cy="426"/>
            </a:xfrm>
          </p:grpSpPr>
          <p:sp>
            <p:nvSpPr>
              <p:cNvPr id="24581" name="AutoShape 3"/>
              <p:cNvSpPr>
                <a:spLocks noChangeAspect="1" noTextEdit="1"/>
              </p:cNvSpPr>
              <p:nvPr>
                <p:custDataLst>
                  <p:tags r:id="rId2"/>
                </p:custDataLst>
              </p:nvPr>
            </p:nvSpPr>
            <p:spPr>
              <a:xfrm>
                <a:off x="2434" y="1329"/>
                <a:ext cx="652" cy="4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defTabSz="914400">
                  <a:buClrTx/>
                  <a:buSzPct val="100000"/>
                  <a:buFontTx/>
                </a:pPr>
                <a:endParaRPr lang="zh-CN" altLang="en-US" sz="1300"/>
              </a:p>
            </p:txBody>
          </p:sp>
          <p:sp>
            <p:nvSpPr>
              <p:cNvPr id="24582" name="Freeform 5"/>
              <p:cNvSpPr/>
              <p:nvPr>
                <p:custDataLst>
                  <p:tags r:id="rId3"/>
                </p:custDataLst>
              </p:nvPr>
            </p:nvSpPr>
            <p:spPr>
              <a:xfrm>
                <a:off x="2478" y="1329"/>
                <a:ext cx="611" cy="424"/>
              </a:xfrm>
              <a:solidFill>
                <a:srgbClr val="66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83" name="Freeform 6"/>
              <p:cNvSpPr/>
              <p:nvPr>
                <p:custDataLst>
                  <p:tags r:id="rId4"/>
                </p:custDataLst>
              </p:nvPr>
            </p:nvSpPr>
            <p:spPr>
              <a:xfrm>
                <a:off x="2432" y="1334"/>
                <a:ext cx="634" cy="401"/>
              </a:xfrm>
              <a:noFill/>
              <a:ln w="12700" cap="flat" cmpd="sng">
                <a:solidFill>
                  <a:srgbClr val="00B05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84" name="Freeform 7"/>
              <p:cNvSpPr/>
              <p:nvPr>
                <p:custDataLst>
                  <p:tags r:id="rId5"/>
                </p:custDataLst>
              </p:nvPr>
            </p:nvSpPr>
            <p:spPr>
              <a:xfrm>
                <a:off x="2432" y="1605"/>
                <a:ext cx="100" cy="128"/>
              </a:xfrm>
              <a:solidFill>
                <a:srgbClr val="00B050"/>
              </a:solidFill>
              <a:ln w="12700" cap="flat" cmpd="sng">
                <a:solidFill>
                  <a:srgbClr val="00B05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85" name="Freeform 8"/>
              <p:cNvSpPr/>
              <p:nvPr>
                <p:custDataLst>
                  <p:tags r:id="rId6"/>
                </p:custDataLst>
              </p:nvPr>
            </p:nvSpPr>
            <p:spPr>
              <a:xfrm>
                <a:off x="2954" y="1361"/>
                <a:ext cx="5" cy="0"/>
              </a:xfrm>
              <a:solidFill>
                <a:srgbClr val="EEEBEA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86" name="Freeform 9"/>
              <p:cNvSpPr/>
              <p:nvPr>
                <p:custDataLst>
                  <p:tags r:id="rId7"/>
                </p:custDataLst>
              </p:nvPr>
            </p:nvSpPr>
            <p:spPr>
              <a:xfrm>
                <a:off x="2943" y="1496"/>
                <a:ext cx="2" cy="0"/>
              </a:xfrm>
              <a:solidFill>
                <a:srgbClr val="578C94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87" name="Freeform 10"/>
              <p:cNvSpPr>
                <a:spLocks noEditPoints="1"/>
              </p:cNvSpPr>
              <p:nvPr>
                <p:custDataLst>
                  <p:tags r:id="rId8"/>
                </p:custDataLst>
              </p:nvPr>
            </p:nvSpPr>
            <p:spPr>
              <a:xfrm>
                <a:off x="2511" y="1361"/>
                <a:ext cx="539" cy="322"/>
              </a:xfrm>
              <a:solidFill>
                <a:srgbClr val="66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24588" name="组合 17"/>
          <p:cNvGrpSpPr/>
          <p:nvPr/>
        </p:nvGrpSpPr>
        <p:grpSpPr>
          <a:xfrm>
            <a:off x="898525" y="1563688"/>
            <a:ext cx="7489825" cy="2016125"/>
            <a:chOff x="575556" y="1488100"/>
            <a:chExt cx="7489041" cy="2016201"/>
          </a:xfrm>
        </p:grpSpPr>
        <p:sp>
          <p:nvSpPr>
            <p:cNvPr id="24589" name="矩形 1"/>
            <p:cNvSpPr/>
            <p:nvPr>
              <p:custDataLst>
                <p:tags r:id="rId9"/>
              </p:custDataLst>
            </p:nvPr>
          </p:nvSpPr>
          <p:spPr>
            <a:xfrm>
              <a:off x="754925" y="1564303"/>
              <a:ext cx="7309672" cy="17860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    邓爷爷那么大年纪了，工作又非常忙，还参加植树活动，对我们有什么启示，我们该怎样做呢？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590" name="流程图: 可选过程 9"/>
            <p:cNvSpPr/>
            <p:nvPr>
              <p:custDataLst>
                <p:tags r:id="rId10"/>
              </p:custDataLst>
            </p:nvPr>
          </p:nvSpPr>
          <p:spPr>
            <a:xfrm>
              <a:off x="575556" y="1488100"/>
              <a:ext cx="7417611" cy="2016201"/>
            </a:xfrm>
            <a:prstGeom prst="flowChartAlternateProcess">
              <a:avLst/>
            </a:prstGeom>
            <a:noFill/>
            <a:ln w="38100" cap="flat" cmpd="sng">
              <a:solidFill>
                <a:srgbClr val="00B050"/>
              </a:solidFill>
              <a:prstDash val="dashDot"/>
              <a:miter/>
              <a:headEnd type="none" w="med" len="med"/>
              <a:tailEnd type="none" w="med" len="med"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24591" name="图片 4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rcRect r="18416"/>
          <a:stretch>
            <a:fillRect/>
          </a:stretch>
        </p:blipFill>
        <p:spPr>
          <a:xfrm>
            <a:off x="7737475" y="68263"/>
            <a:ext cx="1339850" cy="1149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92" name="文本框 2"/>
          <p:cNvSpPr/>
          <p:nvPr>
            <p:custDataLst>
              <p:tags r:id="rId13"/>
            </p:custDataLst>
          </p:nvPr>
        </p:nvSpPr>
        <p:spPr>
          <a:xfrm>
            <a:off x="719138" y="282575"/>
            <a:ext cx="12684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/>
              <a:t>小结</a:t>
            </a:r>
            <a:endParaRPr lang="zh-CN" altLang="en-US" sz="240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602" name="组合 1"/>
          <p:cNvGrpSpPr/>
          <p:nvPr/>
        </p:nvGrpSpPr>
        <p:grpSpPr>
          <a:xfrm>
            <a:off x="468313" y="484188"/>
            <a:ext cx="2249487" cy="584200"/>
            <a:chOff x="251073" y="195486"/>
            <a:chExt cx="2249488" cy="584775"/>
          </a:xfrm>
        </p:grpSpPr>
        <p:sp>
          <p:nvSpPr>
            <p:cNvPr id="25603" name="文本框 13"/>
            <p:cNvSpPr/>
            <p:nvPr>
              <p:custDataLst>
                <p:tags r:id="rId1"/>
              </p:custDataLst>
            </p:nvPr>
          </p:nvSpPr>
          <p:spPr>
            <a:xfrm>
              <a:off x="253093" y="195486"/>
              <a:ext cx="1943462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200" b="1">
                  <a:solidFill>
                    <a:srgbClr val="00B050"/>
                  </a:solidFill>
                  <a:latin typeface="黑体" panose="02010609060101010101" charset="-122"/>
                  <a:ea typeface="黑体" panose="02010609060101010101" charset="-122"/>
                </a:rPr>
                <a:t>课后作业</a:t>
              </a:r>
              <a:endParaRPr lang="zh-CN" altLang="en-US" sz="3200" b="1">
                <a:solidFill>
                  <a:srgbClr val="00B05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25604" name="直接连接符 7"/>
            <p:cNvCxnSpPr/>
            <p:nvPr>
              <p:custDataLst>
                <p:tags r:id="rId2"/>
              </p:custDataLst>
            </p:nvPr>
          </p:nvCxnSpPr>
          <p:spPr>
            <a:xfrm>
              <a:off x="251073" y="770727"/>
              <a:ext cx="2016126" cy="0"/>
            </a:xfrm>
            <a:prstGeom prst="line">
              <a:avLst/>
            </a:prstGeom>
            <a:ln w="12700" cap="flat" cmpd="sng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</p:cxnSp>
        <p:grpSp>
          <p:nvGrpSpPr>
            <p:cNvPr id="25605" name="Group 4"/>
            <p:cNvGrpSpPr>
              <a:grpSpLocks noChangeAspect="1"/>
            </p:cNvGrpSpPr>
            <p:nvPr/>
          </p:nvGrpSpPr>
          <p:grpSpPr>
            <a:xfrm>
              <a:off x="2051298" y="411386"/>
              <a:ext cx="449263" cy="292100"/>
              <a:chOff x="2432" y="1329"/>
              <a:chExt cx="657" cy="426"/>
            </a:xfrm>
          </p:grpSpPr>
          <p:sp>
            <p:nvSpPr>
              <p:cNvPr id="25606" name="AutoShape 3"/>
              <p:cNvSpPr>
                <a:spLocks noChangeAspect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2434" y="1329"/>
                <a:ext cx="652" cy="42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defTabSz="914400">
                  <a:buClrTx/>
                  <a:buSzPct val="100000"/>
                  <a:buFontTx/>
                </a:pPr>
                <a:endParaRPr lang="zh-CN" altLang="en-US" sz="1300"/>
              </a:p>
            </p:txBody>
          </p:sp>
          <p:sp>
            <p:nvSpPr>
              <p:cNvPr id="25607" name="Freeform 5"/>
              <p:cNvSpPr/>
              <p:nvPr>
                <p:custDataLst>
                  <p:tags r:id="rId4"/>
                </p:custDataLst>
              </p:nvPr>
            </p:nvSpPr>
            <p:spPr>
              <a:xfrm>
                <a:off x="2478" y="1329"/>
                <a:ext cx="611" cy="424"/>
              </a:xfrm>
              <a:solidFill>
                <a:srgbClr val="66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5608" name="Freeform 6"/>
              <p:cNvSpPr/>
              <p:nvPr>
                <p:custDataLst>
                  <p:tags r:id="rId5"/>
                </p:custDataLst>
              </p:nvPr>
            </p:nvSpPr>
            <p:spPr>
              <a:xfrm>
                <a:off x="2432" y="1334"/>
                <a:ext cx="634" cy="401"/>
              </a:xfrm>
              <a:noFill/>
              <a:ln w="12700" cap="flat" cmpd="sng">
                <a:solidFill>
                  <a:srgbClr val="00B05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5609" name="Freeform 7"/>
              <p:cNvSpPr/>
              <p:nvPr>
                <p:custDataLst>
                  <p:tags r:id="rId6"/>
                </p:custDataLst>
              </p:nvPr>
            </p:nvSpPr>
            <p:spPr>
              <a:xfrm>
                <a:off x="2432" y="1605"/>
                <a:ext cx="100" cy="127"/>
              </a:xfrm>
              <a:solidFill>
                <a:srgbClr val="00B050"/>
              </a:solidFill>
              <a:ln w="12700" cap="flat" cmpd="sng">
                <a:solidFill>
                  <a:srgbClr val="00B05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5610" name="Freeform 8"/>
              <p:cNvSpPr/>
              <p:nvPr>
                <p:custDataLst>
                  <p:tags r:id="rId7"/>
                </p:custDataLst>
              </p:nvPr>
            </p:nvSpPr>
            <p:spPr>
              <a:xfrm>
                <a:off x="2954" y="1362"/>
                <a:ext cx="5" cy="0"/>
              </a:xfrm>
              <a:solidFill>
                <a:srgbClr val="EEEBEA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5611" name="Freeform 9"/>
              <p:cNvSpPr/>
              <p:nvPr>
                <p:custDataLst>
                  <p:tags r:id="rId8"/>
                </p:custDataLst>
              </p:nvPr>
            </p:nvSpPr>
            <p:spPr>
              <a:xfrm>
                <a:off x="2943" y="1496"/>
                <a:ext cx="2" cy="0"/>
              </a:xfrm>
              <a:solidFill>
                <a:srgbClr val="578C94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5612" name="Freeform 10"/>
              <p:cNvSpPr>
                <a:spLocks noEditPoints="1"/>
              </p:cNvSpPr>
              <p:nvPr>
                <p:custDataLst>
                  <p:tags r:id="rId9"/>
                </p:custDataLst>
              </p:nvPr>
            </p:nvSpPr>
            <p:spPr>
              <a:xfrm>
                <a:off x="2511" y="1362"/>
                <a:ext cx="539" cy="322"/>
              </a:xfrm>
              <a:solidFill>
                <a:srgbClr val="66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25613" name="矩形 2"/>
          <p:cNvSpPr/>
          <p:nvPr>
            <p:custDataLst>
              <p:tags r:id="rId10"/>
            </p:custDataLst>
          </p:nvPr>
        </p:nvSpPr>
        <p:spPr>
          <a:xfrm>
            <a:off x="971550" y="1563688"/>
            <a:ext cx="7200900" cy="2170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514350" indent="-514350" eaLnBrk="0" hangingPunct="0">
              <a:lnSpc>
                <a:spcPct val="120000"/>
              </a:lnSpc>
              <a:spcBef>
                <a:spcPts val="1200"/>
              </a:spcBef>
              <a:buSzPct val="100000"/>
              <a:buFont typeface="Calibri" panose="020F0502020204030204" pitchFamily="34" charset="0"/>
              <a:buChar char="•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熟读课文。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 eaLnBrk="0" hangingPunct="0">
              <a:lnSpc>
                <a:spcPct val="120000"/>
              </a:lnSpc>
              <a:spcBef>
                <a:spcPts val="1200"/>
              </a:spcBef>
              <a:buSzPct val="100000"/>
              <a:buFont typeface="Calibri" panose="020F0502020204030204" pitchFamily="34" charset="0"/>
              <a:buChar char="•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搜集更多有关邓小平爷爷的故事。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 eaLnBrk="0" hangingPunct="0">
              <a:lnSpc>
                <a:spcPct val="120000"/>
              </a:lnSpc>
              <a:spcBef>
                <a:spcPts val="1200"/>
              </a:spcBef>
              <a:buSzPct val="100000"/>
              <a:buFont typeface="Calibri" panose="020F0502020204030204" pitchFamily="34" charset="0"/>
              <a:buChar char="•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植树节的时候，我们也去植树吧！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614" name="图片 4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rcRect r="18416"/>
          <a:stretch>
            <a:fillRect/>
          </a:stretch>
        </p:blipFill>
        <p:spPr>
          <a:xfrm>
            <a:off x="7737475" y="68263"/>
            <a:ext cx="1339850" cy="1149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15" name="New picture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1963400" y="11645900"/>
            <a:ext cx="304800" cy="215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矩形 16"/>
          <p:cNvSpPr/>
          <p:nvPr>
            <p:custDataLst>
              <p:tags r:id="rId1"/>
            </p:custDataLst>
          </p:nvPr>
        </p:nvSpPr>
        <p:spPr>
          <a:xfrm>
            <a:off x="3929063" y="930275"/>
            <a:ext cx="1285875" cy="633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000" b="1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3000" b="1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14339" name="矩形 45"/>
          <p:cNvSpPr/>
          <p:nvPr>
            <p:custDataLst>
              <p:tags r:id="rId2"/>
            </p:custDataLst>
          </p:nvPr>
        </p:nvSpPr>
        <p:spPr>
          <a:xfrm>
            <a:off x="3465513" y="1346200"/>
            <a:ext cx="221297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30000"/>
              </a:lnSpc>
            </a:pPr>
            <a:r>
              <a:rPr lang="en-US" altLang="zh-CN" sz="240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240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14340" name="灯片编号占位符 1"/>
          <p:cNvSpPr>
            <a:spLocks noGrp="1"/>
          </p:cNvSpPr>
          <p:nvPr>
            <p:ph type="sldNum" sz="quarter" idx="4"/>
            <p:custDataLst>
              <p:tags r:id="rId3"/>
            </p:custDataLst>
          </p:nvPr>
        </p:nvSpPr>
        <p:spPr>
          <a:ln/>
        </p:spPr>
        <p:txBody>
          <a:bodyPr lIns="68580" tIns="34290" rIns="68580" bIns="3429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  <a:defRPr sz="1800" b="0" i="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r" eaLnBrk="1" hangingPunct="1"/>
            <a:r>
              <a:rPr lang="en-US" altLang="zh-CN" sz="700">
                <a:solidFill>
                  <a:srgbClr val="898989"/>
                </a:solidFill>
              </a:rPr>
              <a:t>2</a:t>
            </a:r>
            <a:endParaRPr lang="zh-CN" altLang="en-US" sz="700">
              <a:solidFill>
                <a:srgbClr val="898989"/>
              </a:solidFill>
            </a:endParaRPr>
          </a:p>
        </p:txBody>
      </p:sp>
      <p:sp>
        <p:nvSpPr>
          <p:cNvPr id="0" name="图示 2"/>
          <p:cNvSpPr/>
          <p:nvPr>
            <p:custDataLst>
              <p:tags r:id="rId4"/>
            </p:custDataLst>
          </p:nvPr>
        </p:nvSpPr>
        <p:spPr>
          <a:xfrm>
            <a:off x="1524000" y="2060575"/>
            <a:ext cx="0" cy="0"/>
          </a:xfrm>
        </p:spPr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文本框 32"/>
          <p:cNvSpPr/>
          <p:nvPr>
            <p:custDataLst>
              <p:tags r:id="rId1"/>
            </p:custDataLst>
          </p:nvPr>
        </p:nvSpPr>
        <p:spPr>
          <a:xfrm>
            <a:off x="4475163" y="2925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63" name="文本框 34"/>
          <p:cNvSpPr/>
          <p:nvPr>
            <p:custDataLst>
              <p:tags r:id="rId2"/>
            </p:custDataLst>
          </p:nvPr>
        </p:nvSpPr>
        <p:spPr>
          <a:xfrm rot="21300000">
            <a:off x="8215313" y="16271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64" name="文本框 36"/>
          <p:cNvSpPr/>
          <p:nvPr>
            <p:custDataLst>
              <p:tags r:id="rId3"/>
            </p:custDataLst>
          </p:nvPr>
        </p:nvSpPr>
        <p:spPr>
          <a:xfrm rot="16200000">
            <a:off x="5994400" y="12969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65" name="文本框 37"/>
          <p:cNvSpPr/>
          <p:nvPr>
            <p:custDataLst>
              <p:tags r:id="rId4"/>
            </p:custDataLst>
          </p:nvPr>
        </p:nvSpPr>
        <p:spPr>
          <a:xfrm rot="17400000">
            <a:off x="5480050" y="17224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66" name="文本框 45"/>
          <p:cNvSpPr/>
          <p:nvPr>
            <p:custDataLst>
              <p:tags r:id="rId5"/>
            </p:custDataLst>
          </p:nvPr>
        </p:nvSpPr>
        <p:spPr>
          <a:xfrm rot="16200000">
            <a:off x="6572250" y="13382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67" name="文本框 46"/>
          <p:cNvSpPr/>
          <p:nvPr>
            <p:custDataLst>
              <p:tags r:id="rId6"/>
            </p:custDataLst>
          </p:nvPr>
        </p:nvSpPr>
        <p:spPr>
          <a:xfrm rot="21120000">
            <a:off x="7219950" y="15700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68" name="文本框 47"/>
          <p:cNvSpPr/>
          <p:nvPr>
            <p:custDataLst>
              <p:tags r:id="rId7"/>
            </p:custDataLst>
          </p:nvPr>
        </p:nvSpPr>
        <p:spPr>
          <a:xfrm rot="17400000">
            <a:off x="7804150" y="24971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69" name="文本框 49"/>
          <p:cNvSpPr/>
          <p:nvPr>
            <p:custDataLst>
              <p:tags r:id="rId8"/>
            </p:custDataLst>
          </p:nvPr>
        </p:nvSpPr>
        <p:spPr>
          <a:xfrm rot="600000">
            <a:off x="8320088" y="11826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70" name="文本框 50"/>
          <p:cNvSpPr/>
          <p:nvPr>
            <p:custDataLst>
              <p:tags r:id="rId9"/>
            </p:custDataLst>
          </p:nvPr>
        </p:nvSpPr>
        <p:spPr>
          <a:xfrm rot="1440000">
            <a:off x="7543800" y="1244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71" name="文本框 51"/>
          <p:cNvSpPr/>
          <p:nvPr>
            <p:custDataLst>
              <p:tags r:id="rId10"/>
            </p:custDataLst>
          </p:nvPr>
        </p:nvSpPr>
        <p:spPr>
          <a:xfrm rot="16200000">
            <a:off x="8515350" y="27130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72" name="文本框 32"/>
          <p:cNvSpPr/>
          <p:nvPr>
            <p:custDataLst>
              <p:tags r:id="rId11"/>
            </p:custDataLst>
          </p:nvPr>
        </p:nvSpPr>
        <p:spPr>
          <a:xfrm>
            <a:off x="3262313" y="3560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73" name="文本框 49"/>
          <p:cNvSpPr/>
          <p:nvPr>
            <p:custDataLst>
              <p:tags r:id="rId12"/>
            </p:custDataLst>
          </p:nvPr>
        </p:nvSpPr>
        <p:spPr>
          <a:xfrm rot="4140000">
            <a:off x="4613275" y="34988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74" name="文本框 36"/>
          <p:cNvSpPr/>
          <p:nvPr>
            <p:custDataLst>
              <p:tags r:id="rId13"/>
            </p:custDataLst>
          </p:nvPr>
        </p:nvSpPr>
        <p:spPr>
          <a:xfrm rot="20220000">
            <a:off x="4052888" y="13017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75" name="文本框 37"/>
          <p:cNvSpPr/>
          <p:nvPr>
            <p:custDataLst>
              <p:tags r:id="rId14"/>
            </p:custDataLst>
          </p:nvPr>
        </p:nvSpPr>
        <p:spPr>
          <a:xfrm rot="21420000">
            <a:off x="4283075" y="20542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76" name="文本框 45"/>
          <p:cNvSpPr/>
          <p:nvPr>
            <p:custDataLst>
              <p:tags r:id="rId15"/>
            </p:custDataLst>
          </p:nvPr>
        </p:nvSpPr>
        <p:spPr>
          <a:xfrm rot="20220000">
            <a:off x="4613275" y="132397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77" name="文本框 46"/>
          <p:cNvSpPr/>
          <p:nvPr>
            <p:custDataLst>
              <p:tags r:id="rId16"/>
            </p:custDataLst>
          </p:nvPr>
        </p:nvSpPr>
        <p:spPr>
          <a:xfrm rot="20220000">
            <a:off x="4983163" y="15382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78" name="文本框 47"/>
          <p:cNvSpPr/>
          <p:nvPr>
            <p:custDataLst>
              <p:tags r:id="rId17"/>
            </p:custDataLst>
          </p:nvPr>
        </p:nvSpPr>
        <p:spPr>
          <a:xfrm rot="21420000">
            <a:off x="5216525" y="22352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79" name="文本框 49"/>
          <p:cNvSpPr/>
          <p:nvPr>
            <p:custDataLst>
              <p:tags r:id="rId18"/>
            </p:custDataLst>
          </p:nvPr>
        </p:nvSpPr>
        <p:spPr>
          <a:xfrm rot="16200000">
            <a:off x="6461125" y="21097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80" name="文本框 50"/>
          <p:cNvSpPr/>
          <p:nvPr>
            <p:custDataLst>
              <p:tags r:id="rId19"/>
            </p:custDataLst>
          </p:nvPr>
        </p:nvSpPr>
        <p:spPr>
          <a:xfrm rot="21420000">
            <a:off x="5741988" y="25908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81" name="文本框 51"/>
          <p:cNvSpPr/>
          <p:nvPr>
            <p:custDataLst>
              <p:tags r:id="rId20"/>
            </p:custDataLst>
          </p:nvPr>
        </p:nvSpPr>
        <p:spPr>
          <a:xfrm rot="16200000">
            <a:off x="5978525" y="34147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82" name="文本框 32"/>
          <p:cNvSpPr/>
          <p:nvPr>
            <p:custDataLst>
              <p:tags r:id="rId21"/>
            </p:custDataLst>
          </p:nvPr>
        </p:nvSpPr>
        <p:spPr>
          <a:xfrm rot="1200000">
            <a:off x="1289050" y="38750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83" name="文本框 34"/>
          <p:cNvSpPr/>
          <p:nvPr>
            <p:custDataLst>
              <p:tags r:id="rId22"/>
            </p:custDataLst>
          </p:nvPr>
        </p:nvSpPr>
        <p:spPr>
          <a:xfrm rot="4140000">
            <a:off x="2292350" y="34559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84" name="文本框 36"/>
          <p:cNvSpPr/>
          <p:nvPr>
            <p:custDataLst>
              <p:tags r:id="rId23"/>
            </p:custDataLst>
          </p:nvPr>
        </p:nvSpPr>
        <p:spPr>
          <a:xfrm rot="20220000">
            <a:off x="1757363" y="32289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85" name="文本框 37"/>
          <p:cNvSpPr/>
          <p:nvPr>
            <p:custDataLst>
              <p:tags r:id="rId24"/>
            </p:custDataLst>
          </p:nvPr>
        </p:nvSpPr>
        <p:spPr>
          <a:xfrm rot="1020000">
            <a:off x="2638425" y="27543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86" name="文本框 45"/>
          <p:cNvSpPr/>
          <p:nvPr>
            <p:custDataLst>
              <p:tags r:id="rId25"/>
            </p:custDataLst>
          </p:nvPr>
        </p:nvSpPr>
        <p:spPr>
          <a:xfrm rot="20220000">
            <a:off x="3314700" y="31464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87" name="文本框 46"/>
          <p:cNvSpPr/>
          <p:nvPr>
            <p:custDataLst>
              <p:tags r:id="rId26"/>
            </p:custDataLst>
          </p:nvPr>
        </p:nvSpPr>
        <p:spPr>
          <a:xfrm rot="21420000">
            <a:off x="939800" y="153035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88" name="文本框 47"/>
          <p:cNvSpPr/>
          <p:nvPr>
            <p:custDataLst>
              <p:tags r:id="rId27"/>
            </p:custDataLst>
          </p:nvPr>
        </p:nvSpPr>
        <p:spPr>
          <a:xfrm rot="1020000">
            <a:off x="981075" y="34004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89" name="文本框 49"/>
          <p:cNvSpPr/>
          <p:nvPr>
            <p:custDataLst>
              <p:tags r:id="rId28"/>
            </p:custDataLst>
          </p:nvPr>
        </p:nvSpPr>
        <p:spPr>
          <a:xfrm rot="21420000">
            <a:off x="3162300" y="38369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90" name="文本框 50"/>
          <p:cNvSpPr/>
          <p:nvPr>
            <p:custDataLst>
              <p:tags r:id="rId29"/>
            </p:custDataLst>
          </p:nvPr>
        </p:nvSpPr>
        <p:spPr>
          <a:xfrm rot="21420000">
            <a:off x="4310063" y="31702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91" name="文本框 51"/>
          <p:cNvSpPr/>
          <p:nvPr>
            <p:custDataLst>
              <p:tags r:id="rId30"/>
            </p:custDataLst>
          </p:nvPr>
        </p:nvSpPr>
        <p:spPr>
          <a:xfrm rot="21420000">
            <a:off x="4476750" y="392906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92" name="文本框 32"/>
          <p:cNvSpPr/>
          <p:nvPr>
            <p:custDataLst>
              <p:tags r:id="rId31"/>
            </p:custDataLst>
          </p:nvPr>
        </p:nvSpPr>
        <p:spPr>
          <a:xfrm rot="16500000">
            <a:off x="455613" y="2022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93" name="文本框 34"/>
          <p:cNvSpPr/>
          <p:nvPr>
            <p:custDataLst>
              <p:tags r:id="rId32"/>
            </p:custDataLst>
          </p:nvPr>
        </p:nvSpPr>
        <p:spPr>
          <a:xfrm rot="4140000">
            <a:off x="1489075" y="215900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94" name="文本框 36"/>
          <p:cNvSpPr/>
          <p:nvPr>
            <p:custDataLst>
              <p:tags r:id="rId33"/>
            </p:custDataLst>
          </p:nvPr>
        </p:nvSpPr>
        <p:spPr>
          <a:xfrm rot="21420000">
            <a:off x="474663" y="13366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95" name="文本框 37"/>
          <p:cNvSpPr/>
          <p:nvPr>
            <p:custDataLst>
              <p:tags r:id="rId34"/>
            </p:custDataLst>
          </p:nvPr>
        </p:nvSpPr>
        <p:spPr>
          <a:xfrm rot="1020000">
            <a:off x="1490663" y="16843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96" name="文本框 45"/>
          <p:cNvSpPr/>
          <p:nvPr>
            <p:custDataLst>
              <p:tags r:id="rId35"/>
            </p:custDataLst>
          </p:nvPr>
        </p:nvSpPr>
        <p:spPr>
          <a:xfrm rot="20220000">
            <a:off x="2270125" y="114617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97" name="文本框 46"/>
          <p:cNvSpPr/>
          <p:nvPr>
            <p:custDataLst>
              <p:tags r:id="rId36"/>
            </p:custDataLst>
          </p:nvPr>
        </p:nvSpPr>
        <p:spPr>
          <a:xfrm rot="20220000">
            <a:off x="2840038" y="13160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98" name="文本框 47"/>
          <p:cNvSpPr/>
          <p:nvPr>
            <p:custDataLst>
              <p:tags r:id="rId37"/>
            </p:custDataLst>
          </p:nvPr>
        </p:nvSpPr>
        <p:spPr>
          <a:xfrm rot="21420000">
            <a:off x="2568575" y="1879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399" name="文本框 49"/>
          <p:cNvSpPr/>
          <p:nvPr>
            <p:custDataLst>
              <p:tags r:id="rId38"/>
            </p:custDataLst>
          </p:nvPr>
        </p:nvSpPr>
        <p:spPr>
          <a:xfrm rot="20220000">
            <a:off x="3429000" y="15382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00" name="文本框 50"/>
          <p:cNvSpPr/>
          <p:nvPr>
            <p:custDataLst>
              <p:tags r:id="rId39"/>
            </p:custDataLst>
          </p:nvPr>
        </p:nvSpPr>
        <p:spPr>
          <a:xfrm rot="20220000">
            <a:off x="3001963" y="21193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01" name="文本框 51"/>
          <p:cNvSpPr/>
          <p:nvPr>
            <p:custDataLst>
              <p:tags r:id="rId40"/>
            </p:custDataLst>
          </p:nvPr>
        </p:nvSpPr>
        <p:spPr>
          <a:xfrm rot="20220000">
            <a:off x="3636963" y="22558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02" name="文本框 32"/>
          <p:cNvSpPr/>
          <p:nvPr>
            <p:custDataLst>
              <p:tags r:id="rId41"/>
            </p:custDataLst>
          </p:nvPr>
        </p:nvSpPr>
        <p:spPr>
          <a:xfrm rot="1200000">
            <a:off x="5267325" y="35385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03" name="文本框 34"/>
          <p:cNvSpPr/>
          <p:nvPr>
            <p:custDataLst>
              <p:tags r:id="rId42"/>
            </p:custDataLst>
          </p:nvPr>
        </p:nvSpPr>
        <p:spPr>
          <a:xfrm rot="20520000">
            <a:off x="6462713" y="38941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04" name="文本框 36"/>
          <p:cNvSpPr/>
          <p:nvPr>
            <p:custDataLst>
              <p:tags r:id="rId43"/>
            </p:custDataLst>
          </p:nvPr>
        </p:nvSpPr>
        <p:spPr>
          <a:xfrm rot="360000">
            <a:off x="5926138" y="28590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05" name="文本框 37"/>
          <p:cNvSpPr/>
          <p:nvPr>
            <p:custDataLst>
              <p:tags r:id="rId44"/>
            </p:custDataLst>
          </p:nvPr>
        </p:nvSpPr>
        <p:spPr>
          <a:xfrm rot="780000">
            <a:off x="5437188" y="39735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06" name="文本框 45"/>
          <p:cNvSpPr/>
          <p:nvPr>
            <p:custDataLst>
              <p:tags r:id="rId45"/>
            </p:custDataLst>
          </p:nvPr>
        </p:nvSpPr>
        <p:spPr>
          <a:xfrm rot="17040000">
            <a:off x="6911975" y="248126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07" name="文本框 46"/>
          <p:cNvSpPr/>
          <p:nvPr>
            <p:custDataLst>
              <p:tags r:id="rId46"/>
            </p:custDataLst>
          </p:nvPr>
        </p:nvSpPr>
        <p:spPr>
          <a:xfrm rot="2700000">
            <a:off x="7718425" y="30622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08" name="文本框 47"/>
          <p:cNvSpPr/>
          <p:nvPr>
            <p:custDataLst>
              <p:tags r:id="rId47"/>
            </p:custDataLst>
          </p:nvPr>
        </p:nvSpPr>
        <p:spPr>
          <a:xfrm rot="18120000">
            <a:off x="6892925" y="3402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09" name="文本框 49"/>
          <p:cNvSpPr/>
          <p:nvPr>
            <p:custDataLst>
              <p:tags r:id="rId48"/>
            </p:custDataLst>
          </p:nvPr>
        </p:nvSpPr>
        <p:spPr>
          <a:xfrm rot="18360000">
            <a:off x="8258175" y="32654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10" name="文本框 50"/>
          <p:cNvSpPr/>
          <p:nvPr>
            <p:custDataLst>
              <p:tags r:id="rId49"/>
            </p:custDataLst>
          </p:nvPr>
        </p:nvSpPr>
        <p:spPr>
          <a:xfrm rot="17940000">
            <a:off x="7388225" y="35893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11" name="文本框 51"/>
          <p:cNvSpPr/>
          <p:nvPr>
            <p:custDataLst>
              <p:tags r:id="rId50"/>
            </p:custDataLst>
          </p:nvPr>
        </p:nvSpPr>
        <p:spPr>
          <a:xfrm rot="1500000">
            <a:off x="8181975" y="24018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12" name="文本框 32"/>
          <p:cNvSpPr/>
          <p:nvPr>
            <p:custDataLst>
              <p:tags r:id="rId51"/>
            </p:custDataLst>
          </p:nvPr>
        </p:nvSpPr>
        <p:spPr>
          <a:xfrm rot="4140000">
            <a:off x="4438650" y="2506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13" name="文本框 34"/>
          <p:cNvSpPr/>
          <p:nvPr>
            <p:custDataLst>
              <p:tags r:id="rId52"/>
            </p:custDataLst>
          </p:nvPr>
        </p:nvSpPr>
        <p:spPr>
          <a:xfrm rot="8340000">
            <a:off x="5072063" y="31384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14" name="文本框 36"/>
          <p:cNvSpPr/>
          <p:nvPr>
            <p:custDataLst>
              <p:tags r:id="rId53"/>
            </p:custDataLst>
          </p:nvPr>
        </p:nvSpPr>
        <p:spPr>
          <a:xfrm rot="20400000">
            <a:off x="5926138" y="17510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15" name="文本框 37"/>
          <p:cNvSpPr/>
          <p:nvPr>
            <p:custDataLst>
              <p:tags r:id="rId54"/>
            </p:custDataLst>
          </p:nvPr>
        </p:nvSpPr>
        <p:spPr>
          <a:xfrm>
            <a:off x="5802313" y="22733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16" name="文本框 45"/>
          <p:cNvSpPr/>
          <p:nvPr>
            <p:custDataLst>
              <p:tags r:id="rId55"/>
            </p:custDataLst>
          </p:nvPr>
        </p:nvSpPr>
        <p:spPr>
          <a:xfrm rot="20400000">
            <a:off x="6486525" y="17732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17" name="文本框 46"/>
          <p:cNvSpPr/>
          <p:nvPr>
            <p:custDataLst>
              <p:tags r:id="rId56"/>
            </p:custDataLst>
          </p:nvPr>
        </p:nvSpPr>
        <p:spPr>
          <a:xfrm rot="20400000">
            <a:off x="6856413" y="19875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18" name="文本框 47"/>
          <p:cNvSpPr/>
          <p:nvPr>
            <p:custDataLst>
              <p:tags r:id="rId57"/>
            </p:custDataLst>
          </p:nvPr>
        </p:nvSpPr>
        <p:spPr>
          <a:xfrm>
            <a:off x="7337425" y="245745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19" name="文本框 49"/>
          <p:cNvSpPr/>
          <p:nvPr>
            <p:custDataLst>
              <p:tags r:id="rId58"/>
            </p:custDataLst>
          </p:nvPr>
        </p:nvSpPr>
        <p:spPr>
          <a:xfrm rot="20400000">
            <a:off x="8174038" y="20669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20" name="文本框 50"/>
          <p:cNvSpPr/>
          <p:nvPr>
            <p:custDataLst>
              <p:tags r:id="rId59"/>
            </p:custDataLst>
          </p:nvPr>
        </p:nvSpPr>
        <p:spPr>
          <a:xfrm rot="20400000">
            <a:off x="7640638" y="19335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21" name="文本框 51"/>
          <p:cNvSpPr/>
          <p:nvPr>
            <p:custDataLst>
              <p:tags r:id="rId60"/>
            </p:custDataLst>
          </p:nvPr>
        </p:nvSpPr>
        <p:spPr>
          <a:xfrm rot="20400000">
            <a:off x="8116888" y="27940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22" name="文本框 32"/>
          <p:cNvSpPr/>
          <p:nvPr>
            <p:custDataLst>
              <p:tags r:id="rId61"/>
            </p:custDataLst>
          </p:nvPr>
        </p:nvSpPr>
        <p:spPr>
          <a:xfrm rot="4140000">
            <a:off x="2914650" y="33385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23" name="文本框 34"/>
          <p:cNvSpPr/>
          <p:nvPr>
            <p:custDataLst>
              <p:tags r:id="rId62"/>
            </p:custDataLst>
          </p:nvPr>
        </p:nvSpPr>
        <p:spPr>
          <a:xfrm rot="8340000">
            <a:off x="4073525" y="28162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24" name="文本框 36"/>
          <p:cNvSpPr/>
          <p:nvPr>
            <p:custDataLst>
              <p:tags r:id="rId63"/>
            </p:custDataLst>
          </p:nvPr>
        </p:nvSpPr>
        <p:spPr>
          <a:xfrm rot="2760000">
            <a:off x="3946525" y="17160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25" name="文本框 37"/>
          <p:cNvSpPr/>
          <p:nvPr>
            <p:custDataLst>
              <p:tags r:id="rId64"/>
            </p:custDataLst>
          </p:nvPr>
        </p:nvSpPr>
        <p:spPr>
          <a:xfrm rot="3960000">
            <a:off x="3946525" y="22590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26" name="文本框 45"/>
          <p:cNvSpPr/>
          <p:nvPr>
            <p:custDataLst>
              <p:tags r:id="rId65"/>
            </p:custDataLst>
          </p:nvPr>
        </p:nvSpPr>
        <p:spPr>
          <a:xfrm rot="2760000">
            <a:off x="4524375" y="17573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27" name="文本框 46"/>
          <p:cNvSpPr/>
          <p:nvPr>
            <p:custDataLst>
              <p:tags r:id="rId66"/>
            </p:custDataLst>
          </p:nvPr>
        </p:nvSpPr>
        <p:spPr>
          <a:xfrm rot="2760000">
            <a:off x="4892675" y="19700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28" name="文本框 47"/>
          <p:cNvSpPr/>
          <p:nvPr>
            <p:custDataLst>
              <p:tags r:id="rId67"/>
            </p:custDataLst>
          </p:nvPr>
        </p:nvSpPr>
        <p:spPr>
          <a:xfrm rot="3960000">
            <a:off x="4892675" y="2513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29" name="文本框 49"/>
          <p:cNvSpPr/>
          <p:nvPr>
            <p:custDataLst>
              <p:tags r:id="rId68"/>
            </p:custDataLst>
          </p:nvPr>
        </p:nvSpPr>
        <p:spPr>
          <a:xfrm rot="20400000">
            <a:off x="6376988" y="254476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30" name="文本框 50"/>
          <p:cNvSpPr/>
          <p:nvPr>
            <p:custDataLst>
              <p:tags r:id="rId69"/>
            </p:custDataLst>
          </p:nvPr>
        </p:nvSpPr>
        <p:spPr>
          <a:xfrm rot="4020000">
            <a:off x="5368925" y="26304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31" name="文本框 51"/>
          <p:cNvSpPr/>
          <p:nvPr>
            <p:custDataLst>
              <p:tags r:id="rId70"/>
            </p:custDataLst>
          </p:nvPr>
        </p:nvSpPr>
        <p:spPr>
          <a:xfrm rot="20400000">
            <a:off x="5751513" y="32194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32" name="文本框 32"/>
          <p:cNvSpPr/>
          <p:nvPr>
            <p:custDataLst>
              <p:tags r:id="rId71"/>
            </p:custDataLst>
          </p:nvPr>
        </p:nvSpPr>
        <p:spPr>
          <a:xfrm rot="5400000">
            <a:off x="1274763" y="32099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33" name="文本框 34"/>
          <p:cNvSpPr/>
          <p:nvPr>
            <p:custDataLst>
              <p:tags r:id="rId72"/>
            </p:custDataLst>
          </p:nvPr>
        </p:nvSpPr>
        <p:spPr>
          <a:xfrm rot="8340000">
            <a:off x="2030413" y="35528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34" name="文本框 36"/>
          <p:cNvSpPr/>
          <p:nvPr>
            <p:custDataLst>
              <p:tags r:id="rId73"/>
            </p:custDataLst>
          </p:nvPr>
        </p:nvSpPr>
        <p:spPr>
          <a:xfrm rot="2760000">
            <a:off x="2012950" y="27320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35" name="文本框 37"/>
          <p:cNvSpPr/>
          <p:nvPr>
            <p:custDataLst>
              <p:tags r:id="rId74"/>
            </p:custDataLst>
          </p:nvPr>
        </p:nvSpPr>
        <p:spPr>
          <a:xfrm rot="5220000">
            <a:off x="2447925" y="3014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36" name="文本框 45"/>
          <p:cNvSpPr/>
          <p:nvPr>
            <p:custDataLst>
              <p:tags r:id="rId75"/>
            </p:custDataLst>
          </p:nvPr>
        </p:nvSpPr>
        <p:spPr>
          <a:xfrm rot="2760000">
            <a:off x="2959100" y="27447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37" name="文本框 46"/>
          <p:cNvSpPr/>
          <p:nvPr>
            <p:custDataLst>
              <p:tags r:id="rId76"/>
            </p:custDataLst>
          </p:nvPr>
        </p:nvSpPr>
        <p:spPr>
          <a:xfrm rot="4020000">
            <a:off x="850900" y="19637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38" name="文本框 47"/>
          <p:cNvSpPr/>
          <p:nvPr>
            <p:custDataLst>
              <p:tags r:id="rId77"/>
            </p:custDataLst>
          </p:nvPr>
        </p:nvSpPr>
        <p:spPr>
          <a:xfrm rot="5220000">
            <a:off x="835025" y="28781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39" name="文本框 49"/>
          <p:cNvSpPr/>
          <p:nvPr>
            <p:custDataLst>
              <p:tags r:id="rId78"/>
            </p:custDataLst>
          </p:nvPr>
        </p:nvSpPr>
        <p:spPr>
          <a:xfrm rot="4020000">
            <a:off x="2613025" y="37385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40" name="文本框 50"/>
          <p:cNvSpPr/>
          <p:nvPr>
            <p:custDataLst>
              <p:tags r:id="rId79"/>
            </p:custDataLst>
          </p:nvPr>
        </p:nvSpPr>
        <p:spPr>
          <a:xfrm rot="4020000">
            <a:off x="3835400" y="33480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41" name="文本框 51"/>
          <p:cNvSpPr/>
          <p:nvPr>
            <p:custDataLst>
              <p:tags r:id="rId80"/>
            </p:custDataLst>
          </p:nvPr>
        </p:nvSpPr>
        <p:spPr>
          <a:xfrm rot="4020000">
            <a:off x="4205288" y="3562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42" name="文本框 32"/>
          <p:cNvSpPr/>
          <p:nvPr>
            <p:custDataLst>
              <p:tags r:id="rId81"/>
            </p:custDataLst>
          </p:nvPr>
        </p:nvSpPr>
        <p:spPr>
          <a:xfrm rot="20700000">
            <a:off x="666750" y="2514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43" name="文本框 34"/>
          <p:cNvSpPr/>
          <p:nvPr>
            <p:custDataLst>
              <p:tags r:id="rId82"/>
            </p:custDataLst>
          </p:nvPr>
        </p:nvSpPr>
        <p:spPr>
          <a:xfrm rot="8340000">
            <a:off x="1403350" y="25923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44" name="文本框 36"/>
          <p:cNvSpPr/>
          <p:nvPr>
            <p:custDataLst>
              <p:tags r:id="rId83"/>
            </p:custDataLst>
          </p:nvPr>
        </p:nvSpPr>
        <p:spPr>
          <a:xfrm rot="4020000">
            <a:off x="1819275" y="15097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45" name="文本框 37"/>
          <p:cNvSpPr/>
          <p:nvPr>
            <p:custDataLst>
              <p:tags r:id="rId84"/>
            </p:custDataLst>
          </p:nvPr>
        </p:nvSpPr>
        <p:spPr>
          <a:xfrm rot="5220000">
            <a:off x="1819275" y="20526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46" name="文本框 45"/>
          <p:cNvSpPr/>
          <p:nvPr>
            <p:custDataLst>
              <p:tags r:id="rId85"/>
            </p:custDataLst>
          </p:nvPr>
        </p:nvSpPr>
        <p:spPr>
          <a:xfrm rot="2760000">
            <a:off x="2363788" y="1514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47" name="文本框 46"/>
          <p:cNvSpPr/>
          <p:nvPr>
            <p:custDataLst>
              <p:tags r:id="rId86"/>
            </p:custDataLst>
          </p:nvPr>
        </p:nvSpPr>
        <p:spPr>
          <a:xfrm rot="2760000">
            <a:off x="2733675" y="17287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48" name="文本框 47"/>
          <p:cNvSpPr/>
          <p:nvPr>
            <p:custDataLst>
              <p:tags r:id="rId87"/>
            </p:custDataLst>
          </p:nvPr>
        </p:nvSpPr>
        <p:spPr>
          <a:xfrm rot="3960000">
            <a:off x="2479675" y="23129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49" name="文本框 49"/>
          <p:cNvSpPr/>
          <p:nvPr>
            <p:custDataLst>
              <p:tags r:id="rId88"/>
            </p:custDataLst>
          </p:nvPr>
        </p:nvSpPr>
        <p:spPr>
          <a:xfrm rot="2760000">
            <a:off x="3336925" y="19700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50" name="文本框 50"/>
          <p:cNvSpPr/>
          <p:nvPr>
            <p:custDataLst>
              <p:tags r:id="rId89"/>
            </p:custDataLst>
          </p:nvPr>
        </p:nvSpPr>
        <p:spPr>
          <a:xfrm rot="2760000">
            <a:off x="3208338" y="23876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51" name="文本框 51"/>
          <p:cNvSpPr/>
          <p:nvPr>
            <p:custDataLst>
              <p:tags r:id="rId90"/>
            </p:custDataLst>
          </p:nvPr>
        </p:nvSpPr>
        <p:spPr>
          <a:xfrm rot="2760000">
            <a:off x="3578225" y="26019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52" name="文本框 32"/>
          <p:cNvSpPr/>
          <p:nvPr>
            <p:custDataLst>
              <p:tags r:id="rId91"/>
            </p:custDataLst>
          </p:nvPr>
        </p:nvSpPr>
        <p:spPr>
          <a:xfrm rot="5400000">
            <a:off x="4884738" y="36639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53" name="文本框 34"/>
          <p:cNvSpPr/>
          <p:nvPr>
            <p:custDataLst>
              <p:tags r:id="rId92"/>
            </p:custDataLst>
          </p:nvPr>
        </p:nvSpPr>
        <p:spPr>
          <a:xfrm rot="3120000">
            <a:off x="5969000" y="40068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54" name="文本框 36"/>
          <p:cNvSpPr/>
          <p:nvPr>
            <p:custDataLst>
              <p:tags r:id="rId93"/>
            </p:custDataLst>
          </p:nvPr>
        </p:nvSpPr>
        <p:spPr>
          <a:xfrm rot="20400000">
            <a:off x="6389688" y="292576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55" name="文本框 37"/>
          <p:cNvSpPr/>
          <p:nvPr>
            <p:custDataLst>
              <p:tags r:id="rId94"/>
            </p:custDataLst>
          </p:nvPr>
        </p:nvSpPr>
        <p:spPr>
          <a:xfrm>
            <a:off x="6389688" y="34686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56" name="文本框 45"/>
          <p:cNvSpPr/>
          <p:nvPr>
            <p:custDataLst>
              <p:tags r:id="rId95"/>
            </p:custDataLst>
          </p:nvPr>
        </p:nvSpPr>
        <p:spPr>
          <a:xfrm rot="20400000">
            <a:off x="6950075" y="29479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57" name="文本框 46"/>
          <p:cNvSpPr/>
          <p:nvPr>
            <p:custDataLst>
              <p:tags r:id="rId96"/>
            </p:custDataLst>
          </p:nvPr>
        </p:nvSpPr>
        <p:spPr>
          <a:xfrm rot="20400000">
            <a:off x="7319963" y="31623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58" name="文本框 47"/>
          <p:cNvSpPr/>
          <p:nvPr>
            <p:custDataLst>
              <p:tags r:id="rId97"/>
            </p:custDataLst>
          </p:nvPr>
        </p:nvSpPr>
        <p:spPr>
          <a:xfrm>
            <a:off x="7007225" y="37306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59" name="文本框 49"/>
          <p:cNvSpPr/>
          <p:nvPr>
            <p:custDataLst>
              <p:tags r:id="rId98"/>
            </p:custDataLst>
          </p:nvPr>
        </p:nvSpPr>
        <p:spPr>
          <a:xfrm rot="20400000">
            <a:off x="7840663" y="34528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60" name="文本框 50"/>
          <p:cNvSpPr/>
          <p:nvPr>
            <p:custDataLst>
              <p:tags r:id="rId99"/>
            </p:custDataLst>
          </p:nvPr>
        </p:nvSpPr>
        <p:spPr>
          <a:xfrm rot="20400000">
            <a:off x="7794625" y="38211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61" name="文本框 51"/>
          <p:cNvSpPr/>
          <p:nvPr>
            <p:custDataLst>
              <p:tags r:id="rId100"/>
            </p:custDataLst>
          </p:nvPr>
        </p:nvSpPr>
        <p:spPr>
          <a:xfrm rot="20400000">
            <a:off x="6932613" y="11461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5462" name="矩形 3"/>
          <p:cNvSpPr/>
          <p:nvPr>
            <p:custDataLst>
              <p:tags r:id="rId101"/>
            </p:custDataLst>
          </p:nvPr>
        </p:nvSpPr>
        <p:spPr>
          <a:xfrm>
            <a:off x="604838" y="846138"/>
            <a:ext cx="8066087" cy="385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20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邓小平    植树   天坛   高龄   格外 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引人注目   握手     兴致勃勃    挖坑  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休息     挑选       茁壮      移植   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挥锹     填土       扶正      满意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463" name="组合 1"/>
          <p:cNvGrpSpPr/>
          <p:nvPr/>
        </p:nvGrpSpPr>
        <p:grpSpPr>
          <a:xfrm>
            <a:off x="1222375" y="231775"/>
            <a:ext cx="2249488" cy="584200"/>
            <a:chOff x="251073" y="195486"/>
            <a:chExt cx="2249488" cy="584775"/>
          </a:xfrm>
        </p:grpSpPr>
        <p:sp>
          <p:nvSpPr>
            <p:cNvPr id="15464" name="文本框 13"/>
            <p:cNvSpPr/>
            <p:nvPr>
              <p:custDataLst>
                <p:tags r:id="rId102"/>
              </p:custDataLst>
            </p:nvPr>
          </p:nvSpPr>
          <p:spPr>
            <a:xfrm>
              <a:off x="253093" y="195486"/>
              <a:ext cx="1943462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200" b="1">
                  <a:solidFill>
                    <a:srgbClr val="00B050"/>
                  </a:solidFill>
                  <a:latin typeface="黑体" panose="02010609060101010101" charset="-122"/>
                  <a:ea typeface="黑体" panose="02010609060101010101" charset="-122"/>
                </a:rPr>
                <a:t>字词学习</a:t>
              </a:r>
              <a:endParaRPr lang="zh-CN" altLang="en-US" sz="3200" b="1">
                <a:solidFill>
                  <a:srgbClr val="00B05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15465" name="直接连接符 59"/>
            <p:cNvCxnSpPr/>
            <p:nvPr>
              <p:custDataLst>
                <p:tags r:id="rId103"/>
              </p:custDataLst>
            </p:nvPr>
          </p:nvCxnSpPr>
          <p:spPr>
            <a:xfrm>
              <a:off x="251073" y="770727"/>
              <a:ext cx="2016125" cy="0"/>
            </a:xfrm>
            <a:prstGeom prst="line">
              <a:avLst/>
            </a:prstGeom>
            <a:ln w="12700" cap="flat" cmpd="sng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</p:cxnSp>
        <p:grpSp>
          <p:nvGrpSpPr>
            <p:cNvPr id="15466" name="Group 4"/>
            <p:cNvGrpSpPr>
              <a:grpSpLocks noChangeAspect="1"/>
            </p:cNvGrpSpPr>
            <p:nvPr/>
          </p:nvGrpSpPr>
          <p:grpSpPr>
            <a:xfrm>
              <a:off x="2051298" y="411386"/>
              <a:ext cx="449263" cy="292100"/>
              <a:chOff x="2432" y="1329"/>
              <a:chExt cx="657" cy="426"/>
            </a:xfrm>
          </p:grpSpPr>
          <p:sp>
            <p:nvSpPr>
              <p:cNvPr id="15467" name="AutoShape 3"/>
              <p:cNvSpPr>
                <a:spLocks noChangeAspect="1" noTextEdit="1"/>
              </p:cNvSpPr>
              <p:nvPr>
                <p:custDataLst>
                  <p:tags r:id="rId104"/>
                </p:custDataLst>
              </p:nvPr>
            </p:nvSpPr>
            <p:spPr>
              <a:xfrm>
                <a:off x="2434" y="1329"/>
                <a:ext cx="652" cy="42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defTabSz="914400">
                  <a:buClrTx/>
                  <a:buSzPct val="100000"/>
                  <a:buFontTx/>
                </a:pPr>
                <a:endParaRPr lang="zh-CN" altLang="en-US" sz="1300"/>
              </a:p>
            </p:txBody>
          </p:sp>
          <p:sp>
            <p:nvSpPr>
              <p:cNvPr id="15468" name="Freeform 5"/>
              <p:cNvSpPr/>
              <p:nvPr>
                <p:custDataLst>
                  <p:tags r:id="rId105"/>
                </p:custDataLst>
              </p:nvPr>
            </p:nvSpPr>
            <p:spPr>
              <a:xfrm>
                <a:off x="2478" y="1329"/>
                <a:ext cx="611" cy="424"/>
              </a:xfrm>
              <a:solidFill>
                <a:srgbClr val="66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469" name="Freeform 6"/>
              <p:cNvSpPr/>
              <p:nvPr>
                <p:custDataLst>
                  <p:tags r:id="rId106"/>
                </p:custDataLst>
              </p:nvPr>
            </p:nvSpPr>
            <p:spPr>
              <a:xfrm>
                <a:off x="2432" y="1334"/>
                <a:ext cx="634" cy="401"/>
              </a:xfrm>
              <a:noFill/>
              <a:ln w="12700" cap="flat" cmpd="sng">
                <a:solidFill>
                  <a:srgbClr val="00B05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470" name="Freeform 7"/>
              <p:cNvSpPr/>
              <p:nvPr>
                <p:custDataLst>
                  <p:tags r:id="rId107"/>
                </p:custDataLst>
              </p:nvPr>
            </p:nvSpPr>
            <p:spPr>
              <a:xfrm>
                <a:off x="2432" y="1605"/>
                <a:ext cx="100" cy="127"/>
              </a:xfrm>
              <a:solidFill>
                <a:srgbClr val="00B050"/>
              </a:solidFill>
              <a:ln w="12700" cap="flat" cmpd="sng">
                <a:solidFill>
                  <a:srgbClr val="00B05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471" name="Freeform 8"/>
              <p:cNvSpPr/>
              <p:nvPr>
                <p:custDataLst>
                  <p:tags r:id="rId108"/>
                </p:custDataLst>
              </p:nvPr>
            </p:nvSpPr>
            <p:spPr>
              <a:xfrm>
                <a:off x="2954" y="1362"/>
                <a:ext cx="5" cy="0"/>
              </a:xfrm>
              <a:solidFill>
                <a:srgbClr val="EEEBEA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472" name="Freeform 9"/>
              <p:cNvSpPr/>
              <p:nvPr>
                <p:custDataLst>
                  <p:tags r:id="rId109"/>
                </p:custDataLst>
              </p:nvPr>
            </p:nvSpPr>
            <p:spPr>
              <a:xfrm>
                <a:off x="2943" y="1496"/>
                <a:ext cx="2" cy="0"/>
              </a:xfrm>
              <a:solidFill>
                <a:srgbClr val="578C94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473" name="Freeform 10"/>
              <p:cNvSpPr>
                <a:spLocks noEditPoints="1"/>
              </p:cNvSpPr>
              <p:nvPr>
                <p:custDataLst>
                  <p:tags r:id="rId110"/>
                </p:custDataLst>
              </p:nvPr>
            </p:nvSpPr>
            <p:spPr>
              <a:xfrm>
                <a:off x="2511" y="1362"/>
                <a:ext cx="539" cy="322"/>
              </a:xfrm>
              <a:solidFill>
                <a:srgbClr val="66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15474" name="矩形 1"/>
          <p:cNvSpPr/>
          <p:nvPr>
            <p:custDataLst>
              <p:tags r:id="rId111"/>
            </p:custDataLst>
          </p:nvPr>
        </p:nvSpPr>
        <p:spPr>
          <a:xfrm>
            <a:off x="3779838" y="138113"/>
            <a:ext cx="142081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SzPct val="100000"/>
              <a:buFont typeface="Arial" panose="020B0604020202020204" pitchFamily="34" charset="0"/>
            </a:pPr>
            <a:r>
              <a:rPr lang="zh-CN" altLang="en-US" sz="3200" b="1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我会读</a:t>
            </a:r>
            <a:endParaRPr lang="zh-CN" altLang="en-US" sz="3200" b="1">
              <a:solidFill>
                <a:srgbClr val="FF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5475" name="图片 4"/>
          <p:cNvPicPr>
            <a:picLocks noChangeAspect="1"/>
          </p:cNvPicPr>
          <p:nvPr>
            <p:custDataLst>
              <p:tags r:id="rId112"/>
            </p:custDataLst>
          </p:nvPr>
        </p:nvPicPr>
        <p:blipFill>
          <a:blip r:embed="rId113"/>
          <a:srcRect r="18416"/>
          <a:stretch>
            <a:fillRect/>
          </a:stretch>
        </p:blipFill>
        <p:spPr>
          <a:xfrm>
            <a:off x="7737475" y="68263"/>
            <a:ext cx="1339850" cy="1149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476" name="文本框 1"/>
          <p:cNvSpPr/>
          <p:nvPr>
            <p:custDataLst>
              <p:tags r:id="rId114"/>
            </p:custDataLst>
          </p:nvPr>
        </p:nvSpPr>
        <p:spPr>
          <a:xfrm>
            <a:off x="115888" y="171450"/>
            <a:ext cx="1350962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导入</a:t>
            </a:r>
            <a:endParaRPr lang="zh-CN" altLang="en-US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5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6" name="组合 1"/>
          <p:cNvGrpSpPr/>
          <p:nvPr/>
        </p:nvGrpSpPr>
        <p:grpSpPr>
          <a:xfrm>
            <a:off x="322263" y="123825"/>
            <a:ext cx="2249487" cy="584200"/>
            <a:chOff x="251073" y="195486"/>
            <a:chExt cx="2249488" cy="584775"/>
          </a:xfrm>
        </p:grpSpPr>
        <p:sp>
          <p:nvSpPr>
            <p:cNvPr id="16387" name="文本框 13"/>
            <p:cNvSpPr/>
            <p:nvPr>
              <p:custDataLst>
                <p:tags r:id="rId1"/>
              </p:custDataLst>
            </p:nvPr>
          </p:nvSpPr>
          <p:spPr>
            <a:xfrm>
              <a:off x="253093" y="195486"/>
              <a:ext cx="1943462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200" b="1">
                  <a:solidFill>
                    <a:srgbClr val="00B050"/>
                  </a:solidFill>
                  <a:latin typeface="黑体" panose="02010609060101010101" charset="-122"/>
                  <a:ea typeface="黑体" panose="02010609060101010101" charset="-122"/>
                </a:rPr>
                <a:t>课文解读</a:t>
              </a:r>
              <a:endParaRPr lang="zh-CN" altLang="en-US" sz="3200" b="1">
                <a:solidFill>
                  <a:srgbClr val="00B05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cxnSp>
          <p:nvCxnSpPr>
            <p:cNvPr id="16388" name="直接连接符 3"/>
            <p:cNvCxnSpPr/>
            <p:nvPr>
              <p:custDataLst>
                <p:tags r:id="rId2"/>
              </p:custDataLst>
            </p:nvPr>
          </p:nvCxnSpPr>
          <p:spPr>
            <a:xfrm>
              <a:off x="251073" y="770727"/>
              <a:ext cx="2016126" cy="0"/>
            </a:xfrm>
            <a:prstGeom prst="line">
              <a:avLst/>
            </a:prstGeom>
            <a:ln w="12700" cap="flat" cmpd="sng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</p:cxnSp>
        <p:grpSp>
          <p:nvGrpSpPr>
            <p:cNvPr id="16389" name="Group 4"/>
            <p:cNvGrpSpPr>
              <a:grpSpLocks noChangeAspect="1"/>
            </p:cNvGrpSpPr>
            <p:nvPr/>
          </p:nvGrpSpPr>
          <p:grpSpPr>
            <a:xfrm>
              <a:off x="2051298" y="411386"/>
              <a:ext cx="449263" cy="292100"/>
              <a:chOff x="2432" y="1329"/>
              <a:chExt cx="657" cy="426"/>
            </a:xfrm>
          </p:grpSpPr>
          <p:sp>
            <p:nvSpPr>
              <p:cNvPr id="16390" name="AutoShape 3"/>
              <p:cNvSpPr>
                <a:spLocks noChangeAspect="1" noTextEdit="1"/>
              </p:cNvSpPr>
              <p:nvPr>
                <p:custDataLst>
                  <p:tags r:id="rId3"/>
                </p:custDataLst>
              </p:nvPr>
            </p:nvSpPr>
            <p:spPr>
              <a:xfrm>
                <a:off x="2434" y="1329"/>
                <a:ext cx="652" cy="42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p>
                <a:pPr defTabSz="914400">
                  <a:buClrTx/>
                  <a:buSzPct val="100000"/>
                  <a:buFontTx/>
                </a:pPr>
                <a:endParaRPr lang="zh-CN" altLang="en-US" sz="1300"/>
              </a:p>
            </p:txBody>
          </p:sp>
          <p:sp>
            <p:nvSpPr>
              <p:cNvPr id="16391" name="Freeform 5"/>
              <p:cNvSpPr/>
              <p:nvPr>
                <p:custDataLst>
                  <p:tags r:id="rId4"/>
                </p:custDataLst>
              </p:nvPr>
            </p:nvSpPr>
            <p:spPr>
              <a:xfrm>
                <a:off x="2478" y="1329"/>
                <a:ext cx="611" cy="424"/>
              </a:xfrm>
              <a:solidFill>
                <a:srgbClr val="66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392" name="Freeform 6"/>
              <p:cNvSpPr/>
              <p:nvPr>
                <p:custDataLst>
                  <p:tags r:id="rId5"/>
                </p:custDataLst>
              </p:nvPr>
            </p:nvSpPr>
            <p:spPr>
              <a:xfrm>
                <a:off x="2432" y="1334"/>
                <a:ext cx="634" cy="401"/>
              </a:xfrm>
              <a:noFill/>
              <a:ln w="12700" cap="flat" cmpd="sng">
                <a:solidFill>
                  <a:srgbClr val="00B05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393" name="Freeform 7"/>
              <p:cNvSpPr/>
              <p:nvPr>
                <p:custDataLst>
                  <p:tags r:id="rId6"/>
                </p:custDataLst>
              </p:nvPr>
            </p:nvSpPr>
            <p:spPr>
              <a:xfrm>
                <a:off x="2432" y="1605"/>
                <a:ext cx="100" cy="127"/>
              </a:xfrm>
              <a:solidFill>
                <a:srgbClr val="00B050"/>
              </a:solidFill>
              <a:ln w="12700" cap="flat" cmpd="sng">
                <a:solidFill>
                  <a:srgbClr val="00B05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394" name="Freeform 8"/>
              <p:cNvSpPr/>
              <p:nvPr>
                <p:custDataLst>
                  <p:tags r:id="rId7"/>
                </p:custDataLst>
              </p:nvPr>
            </p:nvSpPr>
            <p:spPr>
              <a:xfrm>
                <a:off x="2954" y="1362"/>
                <a:ext cx="5" cy="0"/>
              </a:xfrm>
              <a:solidFill>
                <a:srgbClr val="EEEBEA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395" name="Freeform 9"/>
              <p:cNvSpPr/>
              <p:nvPr>
                <p:custDataLst>
                  <p:tags r:id="rId8"/>
                </p:custDataLst>
              </p:nvPr>
            </p:nvSpPr>
            <p:spPr>
              <a:xfrm>
                <a:off x="2943" y="1496"/>
                <a:ext cx="2" cy="0"/>
              </a:xfrm>
              <a:solidFill>
                <a:srgbClr val="578C94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396" name="Freeform 10"/>
              <p:cNvSpPr>
                <a:spLocks noEditPoints="1"/>
              </p:cNvSpPr>
              <p:nvPr>
                <p:custDataLst>
                  <p:tags r:id="rId9"/>
                </p:custDataLst>
              </p:nvPr>
            </p:nvSpPr>
            <p:spPr>
              <a:xfrm>
                <a:off x="2511" y="1362"/>
                <a:ext cx="539" cy="322"/>
              </a:xfrm>
              <a:solidFill>
                <a:srgbClr val="66FFFF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16397" name="组合 15"/>
          <p:cNvGrpSpPr/>
          <p:nvPr/>
        </p:nvGrpSpPr>
        <p:grpSpPr>
          <a:xfrm>
            <a:off x="0" y="-88900"/>
            <a:ext cx="9144000" cy="5143500"/>
            <a:chOff x="0" y="0"/>
            <a:chExt cx="9143999" cy="5143500"/>
          </a:xfrm>
        </p:grpSpPr>
        <p:pic>
          <p:nvPicPr>
            <p:cNvPr id="16398" name="图片 14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>
              <a:off x="0" y="0"/>
              <a:ext cx="9143999" cy="5143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9" name="文本框 2"/>
            <p:cNvSpPr/>
            <p:nvPr>
              <p:custDataLst>
                <p:tags r:id="rId12"/>
              </p:custDataLst>
            </p:nvPr>
          </p:nvSpPr>
          <p:spPr>
            <a:xfrm>
              <a:off x="1403648" y="1991675"/>
              <a:ext cx="7488832" cy="64171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30000"/>
                </a:lnSpc>
              </a:pP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1987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年</a:t>
              </a: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月</a:t>
              </a:r>
              <a:r>
                <a:rPr lang="en-US" altLang="zh-CN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日，是个令人难忘的日子。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400" name="文本框 1"/>
          <p:cNvSpPr/>
          <p:nvPr>
            <p:custDataLst>
              <p:tags r:id="rId13"/>
            </p:custDataLst>
          </p:nvPr>
        </p:nvSpPr>
        <p:spPr>
          <a:xfrm>
            <a:off x="4027488" y="177800"/>
            <a:ext cx="123348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文本框 32"/>
          <p:cNvSpPr/>
          <p:nvPr>
            <p:custDataLst>
              <p:tags r:id="rId1"/>
            </p:custDataLst>
          </p:nvPr>
        </p:nvSpPr>
        <p:spPr>
          <a:xfrm>
            <a:off x="4475163" y="2925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11" name="文本框 34"/>
          <p:cNvSpPr/>
          <p:nvPr>
            <p:custDataLst>
              <p:tags r:id="rId2"/>
            </p:custDataLst>
          </p:nvPr>
        </p:nvSpPr>
        <p:spPr>
          <a:xfrm rot="21300000">
            <a:off x="8215313" y="16271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12" name="文本框 36"/>
          <p:cNvSpPr/>
          <p:nvPr>
            <p:custDataLst>
              <p:tags r:id="rId3"/>
            </p:custDataLst>
          </p:nvPr>
        </p:nvSpPr>
        <p:spPr>
          <a:xfrm rot="16200000">
            <a:off x="5994400" y="12969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13" name="文本框 37"/>
          <p:cNvSpPr/>
          <p:nvPr>
            <p:custDataLst>
              <p:tags r:id="rId4"/>
            </p:custDataLst>
          </p:nvPr>
        </p:nvSpPr>
        <p:spPr>
          <a:xfrm rot="17400000">
            <a:off x="5480050" y="17224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14" name="文本框 45"/>
          <p:cNvSpPr/>
          <p:nvPr>
            <p:custDataLst>
              <p:tags r:id="rId5"/>
            </p:custDataLst>
          </p:nvPr>
        </p:nvSpPr>
        <p:spPr>
          <a:xfrm rot="16200000">
            <a:off x="6572250" y="13382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15" name="文本框 46"/>
          <p:cNvSpPr/>
          <p:nvPr>
            <p:custDataLst>
              <p:tags r:id="rId6"/>
            </p:custDataLst>
          </p:nvPr>
        </p:nvSpPr>
        <p:spPr>
          <a:xfrm rot="21120000">
            <a:off x="7219950" y="15700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16" name="文本框 47"/>
          <p:cNvSpPr/>
          <p:nvPr>
            <p:custDataLst>
              <p:tags r:id="rId7"/>
            </p:custDataLst>
          </p:nvPr>
        </p:nvSpPr>
        <p:spPr>
          <a:xfrm rot="17400000">
            <a:off x="7804150" y="24971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17" name="文本框 49"/>
          <p:cNvSpPr/>
          <p:nvPr>
            <p:custDataLst>
              <p:tags r:id="rId8"/>
            </p:custDataLst>
          </p:nvPr>
        </p:nvSpPr>
        <p:spPr>
          <a:xfrm rot="600000">
            <a:off x="8320088" y="11826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18" name="文本框 50"/>
          <p:cNvSpPr/>
          <p:nvPr>
            <p:custDataLst>
              <p:tags r:id="rId9"/>
            </p:custDataLst>
          </p:nvPr>
        </p:nvSpPr>
        <p:spPr>
          <a:xfrm rot="1440000">
            <a:off x="7543800" y="1244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19" name="文本框 51"/>
          <p:cNvSpPr/>
          <p:nvPr>
            <p:custDataLst>
              <p:tags r:id="rId10"/>
            </p:custDataLst>
          </p:nvPr>
        </p:nvSpPr>
        <p:spPr>
          <a:xfrm rot="16200000">
            <a:off x="8515350" y="27130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20" name="文本框 32"/>
          <p:cNvSpPr/>
          <p:nvPr>
            <p:custDataLst>
              <p:tags r:id="rId11"/>
            </p:custDataLst>
          </p:nvPr>
        </p:nvSpPr>
        <p:spPr>
          <a:xfrm>
            <a:off x="3262313" y="3560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21" name="文本框 126"/>
          <p:cNvSpPr/>
          <p:nvPr>
            <p:custDataLst>
              <p:tags r:id="rId12"/>
            </p:custDataLst>
          </p:nvPr>
        </p:nvSpPr>
        <p:spPr>
          <a:xfrm rot="4140000">
            <a:off x="4613275" y="34988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22" name="文本框 36"/>
          <p:cNvSpPr/>
          <p:nvPr>
            <p:custDataLst>
              <p:tags r:id="rId13"/>
            </p:custDataLst>
          </p:nvPr>
        </p:nvSpPr>
        <p:spPr>
          <a:xfrm rot="20220000">
            <a:off x="4052888" y="13017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23" name="文本框 37"/>
          <p:cNvSpPr/>
          <p:nvPr>
            <p:custDataLst>
              <p:tags r:id="rId14"/>
            </p:custDataLst>
          </p:nvPr>
        </p:nvSpPr>
        <p:spPr>
          <a:xfrm rot="21420000">
            <a:off x="4283075" y="20542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24" name="文本框 45"/>
          <p:cNvSpPr/>
          <p:nvPr>
            <p:custDataLst>
              <p:tags r:id="rId15"/>
            </p:custDataLst>
          </p:nvPr>
        </p:nvSpPr>
        <p:spPr>
          <a:xfrm rot="20220000">
            <a:off x="4613275" y="132397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25" name="文本框 46"/>
          <p:cNvSpPr/>
          <p:nvPr>
            <p:custDataLst>
              <p:tags r:id="rId16"/>
            </p:custDataLst>
          </p:nvPr>
        </p:nvSpPr>
        <p:spPr>
          <a:xfrm rot="20220000">
            <a:off x="4983163" y="15382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26" name="文本框 47"/>
          <p:cNvSpPr/>
          <p:nvPr>
            <p:custDataLst>
              <p:tags r:id="rId17"/>
            </p:custDataLst>
          </p:nvPr>
        </p:nvSpPr>
        <p:spPr>
          <a:xfrm rot="21420000">
            <a:off x="5216525" y="22352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27" name="文本框 49"/>
          <p:cNvSpPr/>
          <p:nvPr>
            <p:custDataLst>
              <p:tags r:id="rId18"/>
            </p:custDataLst>
          </p:nvPr>
        </p:nvSpPr>
        <p:spPr>
          <a:xfrm rot="16200000">
            <a:off x="6461125" y="21097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28" name="文本框 50"/>
          <p:cNvSpPr/>
          <p:nvPr>
            <p:custDataLst>
              <p:tags r:id="rId19"/>
            </p:custDataLst>
          </p:nvPr>
        </p:nvSpPr>
        <p:spPr>
          <a:xfrm rot="21420000">
            <a:off x="5741988" y="25908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29" name="文本框 51"/>
          <p:cNvSpPr/>
          <p:nvPr>
            <p:custDataLst>
              <p:tags r:id="rId20"/>
            </p:custDataLst>
          </p:nvPr>
        </p:nvSpPr>
        <p:spPr>
          <a:xfrm rot="16200000">
            <a:off x="5978525" y="34147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30" name="文本框 32"/>
          <p:cNvSpPr/>
          <p:nvPr>
            <p:custDataLst>
              <p:tags r:id="rId21"/>
            </p:custDataLst>
          </p:nvPr>
        </p:nvSpPr>
        <p:spPr>
          <a:xfrm rot="1200000">
            <a:off x="1289050" y="38750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31" name="文本框 34"/>
          <p:cNvSpPr/>
          <p:nvPr>
            <p:custDataLst>
              <p:tags r:id="rId22"/>
            </p:custDataLst>
          </p:nvPr>
        </p:nvSpPr>
        <p:spPr>
          <a:xfrm rot="4140000">
            <a:off x="2292350" y="34559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32" name="文本框 36"/>
          <p:cNvSpPr/>
          <p:nvPr>
            <p:custDataLst>
              <p:tags r:id="rId23"/>
            </p:custDataLst>
          </p:nvPr>
        </p:nvSpPr>
        <p:spPr>
          <a:xfrm rot="20220000">
            <a:off x="1757363" y="32289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33" name="文本框 37"/>
          <p:cNvSpPr/>
          <p:nvPr>
            <p:custDataLst>
              <p:tags r:id="rId24"/>
            </p:custDataLst>
          </p:nvPr>
        </p:nvSpPr>
        <p:spPr>
          <a:xfrm rot="1020000">
            <a:off x="2638425" y="27543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34" name="文本框 45"/>
          <p:cNvSpPr/>
          <p:nvPr>
            <p:custDataLst>
              <p:tags r:id="rId25"/>
            </p:custDataLst>
          </p:nvPr>
        </p:nvSpPr>
        <p:spPr>
          <a:xfrm rot="20220000">
            <a:off x="3314700" y="31464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35" name="文本框 46"/>
          <p:cNvSpPr/>
          <p:nvPr>
            <p:custDataLst>
              <p:tags r:id="rId26"/>
            </p:custDataLst>
          </p:nvPr>
        </p:nvSpPr>
        <p:spPr>
          <a:xfrm rot="21420000">
            <a:off x="939800" y="153035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36" name="文本框 47"/>
          <p:cNvSpPr/>
          <p:nvPr>
            <p:custDataLst>
              <p:tags r:id="rId27"/>
            </p:custDataLst>
          </p:nvPr>
        </p:nvSpPr>
        <p:spPr>
          <a:xfrm rot="1020000">
            <a:off x="981075" y="34004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37" name="文本框 49"/>
          <p:cNvSpPr/>
          <p:nvPr>
            <p:custDataLst>
              <p:tags r:id="rId28"/>
            </p:custDataLst>
          </p:nvPr>
        </p:nvSpPr>
        <p:spPr>
          <a:xfrm rot="21420000">
            <a:off x="3162300" y="38369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38" name="文本框 50"/>
          <p:cNvSpPr/>
          <p:nvPr>
            <p:custDataLst>
              <p:tags r:id="rId29"/>
            </p:custDataLst>
          </p:nvPr>
        </p:nvSpPr>
        <p:spPr>
          <a:xfrm rot="21420000">
            <a:off x="4310063" y="31702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39" name="文本框 51"/>
          <p:cNvSpPr/>
          <p:nvPr>
            <p:custDataLst>
              <p:tags r:id="rId30"/>
            </p:custDataLst>
          </p:nvPr>
        </p:nvSpPr>
        <p:spPr>
          <a:xfrm rot="21420000">
            <a:off x="4476750" y="392906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40" name="文本框 32"/>
          <p:cNvSpPr/>
          <p:nvPr>
            <p:custDataLst>
              <p:tags r:id="rId31"/>
            </p:custDataLst>
          </p:nvPr>
        </p:nvSpPr>
        <p:spPr>
          <a:xfrm rot="16500000">
            <a:off x="455613" y="2022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41" name="文本框 34"/>
          <p:cNvSpPr/>
          <p:nvPr>
            <p:custDataLst>
              <p:tags r:id="rId32"/>
            </p:custDataLst>
          </p:nvPr>
        </p:nvSpPr>
        <p:spPr>
          <a:xfrm rot="4140000">
            <a:off x="1489075" y="215900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42" name="文本框 36"/>
          <p:cNvSpPr/>
          <p:nvPr>
            <p:custDataLst>
              <p:tags r:id="rId33"/>
            </p:custDataLst>
          </p:nvPr>
        </p:nvSpPr>
        <p:spPr>
          <a:xfrm rot="21420000">
            <a:off x="474663" y="13366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43" name="文本框 37"/>
          <p:cNvSpPr/>
          <p:nvPr>
            <p:custDataLst>
              <p:tags r:id="rId34"/>
            </p:custDataLst>
          </p:nvPr>
        </p:nvSpPr>
        <p:spPr>
          <a:xfrm rot="1020000">
            <a:off x="1490663" y="16843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44" name="文本框 45"/>
          <p:cNvSpPr/>
          <p:nvPr>
            <p:custDataLst>
              <p:tags r:id="rId35"/>
            </p:custDataLst>
          </p:nvPr>
        </p:nvSpPr>
        <p:spPr>
          <a:xfrm rot="20220000">
            <a:off x="2270125" y="114617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45" name="文本框 46"/>
          <p:cNvSpPr/>
          <p:nvPr>
            <p:custDataLst>
              <p:tags r:id="rId36"/>
            </p:custDataLst>
          </p:nvPr>
        </p:nvSpPr>
        <p:spPr>
          <a:xfrm rot="20220000">
            <a:off x="2840038" y="13160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46" name="文本框 47"/>
          <p:cNvSpPr/>
          <p:nvPr>
            <p:custDataLst>
              <p:tags r:id="rId37"/>
            </p:custDataLst>
          </p:nvPr>
        </p:nvSpPr>
        <p:spPr>
          <a:xfrm rot="21420000">
            <a:off x="2568575" y="1879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47" name="文本框 49"/>
          <p:cNvSpPr/>
          <p:nvPr>
            <p:custDataLst>
              <p:tags r:id="rId38"/>
            </p:custDataLst>
          </p:nvPr>
        </p:nvSpPr>
        <p:spPr>
          <a:xfrm rot="20220000">
            <a:off x="3429000" y="15382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48" name="文本框 50"/>
          <p:cNvSpPr/>
          <p:nvPr>
            <p:custDataLst>
              <p:tags r:id="rId39"/>
            </p:custDataLst>
          </p:nvPr>
        </p:nvSpPr>
        <p:spPr>
          <a:xfrm rot="20220000">
            <a:off x="3001963" y="21193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49" name="文本框 51"/>
          <p:cNvSpPr/>
          <p:nvPr>
            <p:custDataLst>
              <p:tags r:id="rId40"/>
            </p:custDataLst>
          </p:nvPr>
        </p:nvSpPr>
        <p:spPr>
          <a:xfrm rot="20220000">
            <a:off x="3636963" y="225583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50" name="文本框 32"/>
          <p:cNvSpPr/>
          <p:nvPr>
            <p:custDataLst>
              <p:tags r:id="rId41"/>
            </p:custDataLst>
          </p:nvPr>
        </p:nvSpPr>
        <p:spPr>
          <a:xfrm rot="1200000">
            <a:off x="5253038" y="35417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51" name="文本框 34"/>
          <p:cNvSpPr/>
          <p:nvPr>
            <p:custDataLst>
              <p:tags r:id="rId42"/>
            </p:custDataLst>
          </p:nvPr>
        </p:nvSpPr>
        <p:spPr>
          <a:xfrm rot="20520000">
            <a:off x="6462713" y="38941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52" name="文本框 36"/>
          <p:cNvSpPr/>
          <p:nvPr>
            <p:custDataLst>
              <p:tags r:id="rId43"/>
            </p:custDataLst>
          </p:nvPr>
        </p:nvSpPr>
        <p:spPr>
          <a:xfrm rot="360000">
            <a:off x="5926138" y="28590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53" name="文本框 37"/>
          <p:cNvSpPr/>
          <p:nvPr>
            <p:custDataLst>
              <p:tags r:id="rId44"/>
            </p:custDataLst>
          </p:nvPr>
        </p:nvSpPr>
        <p:spPr>
          <a:xfrm rot="780000">
            <a:off x="5437188" y="39735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54" name="文本框 45"/>
          <p:cNvSpPr/>
          <p:nvPr>
            <p:custDataLst>
              <p:tags r:id="rId45"/>
            </p:custDataLst>
          </p:nvPr>
        </p:nvSpPr>
        <p:spPr>
          <a:xfrm rot="17040000">
            <a:off x="6911975" y="248126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55" name="文本框 46"/>
          <p:cNvSpPr/>
          <p:nvPr>
            <p:custDataLst>
              <p:tags r:id="rId46"/>
            </p:custDataLst>
          </p:nvPr>
        </p:nvSpPr>
        <p:spPr>
          <a:xfrm rot="2700000">
            <a:off x="7718425" y="30622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56" name="文本框 47"/>
          <p:cNvSpPr/>
          <p:nvPr>
            <p:custDataLst>
              <p:tags r:id="rId47"/>
            </p:custDataLst>
          </p:nvPr>
        </p:nvSpPr>
        <p:spPr>
          <a:xfrm rot="18120000">
            <a:off x="6892925" y="3402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57" name="文本框 49"/>
          <p:cNvSpPr/>
          <p:nvPr>
            <p:custDataLst>
              <p:tags r:id="rId48"/>
            </p:custDataLst>
          </p:nvPr>
        </p:nvSpPr>
        <p:spPr>
          <a:xfrm rot="18360000">
            <a:off x="8258175" y="32654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58" name="文本框 50"/>
          <p:cNvSpPr/>
          <p:nvPr>
            <p:custDataLst>
              <p:tags r:id="rId49"/>
            </p:custDataLst>
          </p:nvPr>
        </p:nvSpPr>
        <p:spPr>
          <a:xfrm rot="17940000">
            <a:off x="7388225" y="35893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59" name="文本框 51"/>
          <p:cNvSpPr/>
          <p:nvPr>
            <p:custDataLst>
              <p:tags r:id="rId50"/>
            </p:custDataLst>
          </p:nvPr>
        </p:nvSpPr>
        <p:spPr>
          <a:xfrm rot="1500000">
            <a:off x="8181975" y="24018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60" name="文本框 32"/>
          <p:cNvSpPr/>
          <p:nvPr>
            <p:custDataLst>
              <p:tags r:id="rId51"/>
            </p:custDataLst>
          </p:nvPr>
        </p:nvSpPr>
        <p:spPr>
          <a:xfrm rot="4140000">
            <a:off x="4438650" y="2506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61" name="文本框 34"/>
          <p:cNvSpPr/>
          <p:nvPr>
            <p:custDataLst>
              <p:tags r:id="rId52"/>
            </p:custDataLst>
          </p:nvPr>
        </p:nvSpPr>
        <p:spPr>
          <a:xfrm rot="8340000">
            <a:off x="5072063" y="31384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62" name="文本框 36"/>
          <p:cNvSpPr/>
          <p:nvPr>
            <p:custDataLst>
              <p:tags r:id="rId53"/>
            </p:custDataLst>
          </p:nvPr>
        </p:nvSpPr>
        <p:spPr>
          <a:xfrm rot="20400000">
            <a:off x="5926138" y="17510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63" name="文本框 37"/>
          <p:cNvSpPr/>
          <p:nvPr>
            <p:custDataLst>
              <p:tags r:id="rId54"/>
            </p:custDataLst>
          </p:nvPr>
        </p:nvSpPr>
        <p:spPr>
          <a:xfrm>
            <a:off x="5802313" y="22733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64" name="文本框 45"/>
          <p:cNvSpPr/>
          <p:nvPr>
            <p:custDataLst>
              <p:tags r:id="rId55"/>
            </p:custDataLst>
          </p:nvPr>
        </p:nvSpPr>
        <p:spPr>
          <a:xfrm rot="20400000">
            <a:off x="6486525" y="17732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65" name="文本框 46"/>
          <p:cNvSpPr/>
          <p:nvPr>
            <p:custDataLst>
              <p:tags r:id="rId56"/>
            </p:custDataLst>
          </p:nvPr>
        </p:nvSpPr>
        <p:spPr>
          <a:xfrm rot="20400000">
            <a:off x="6856413" y="19875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66" name="文本框 47"/>
          <p:cNvSpPr/>
          <p:nvPr>
            <p:custDataLst>
              <p:tags r:id="rId57"/>
            </p:custDataLst>
          </p:nvPr>
        </p:nvSpPr>
        <p:spPr>
          <a:xfrm>
            <a:off x="7337425" y="245745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67" name="文本框 49"/>
          <p:cNvSpPr/>
          <p:nvPr>
            <p:custDataLst>
              <p:tags r:id="rId58"/>
            </p:custDataLst>
          </p:nvPr>
        </p:nvSpPr>
        <p:spPr>
          <a:xfrm rot="20400000">
            <a:off x="8174038" y="20669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68" name="文本框 50"/>
          <p:cNvSpPr/>
          <p:nvPr>
            <p:custDataLst>
              <p:tags r:id="rId59"/>
            </p:custDataLst>
          </p:nvPr>
        </p:nvSpPr>
        <p:spPr>
          <a:xfrm rot="20400000">
            <a:off x="7640638" y="19335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69" name="文本框 51"/>
          <p:cNvSpPr/>
          <p:nvPr>
            <p:custDataLst>
              <p:tags r:id="rId60"/>
            </p:custDataLst>
          </p:nvPr>
        </p:nvSpPr>
        <p:spPr>
          <a:xfrm rot="20400000">
            <a:off x="8116888" y="27940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70" name="文本框 32"/>
          <p:cNvSpPr/>
          <p:nvPr>
            <p:custDataLst>
              <p:tags r:id="rId61"/>
            </p:custDataLst>
          </p:nvPr>
        </p:nvSpPr>
        <p:spPr>
          <a:xfrm rot="4140000">
            <a:off x="2914650" y="33385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71" name="文本框 34"/>
          <p:cNvSpPr/>
          <p:nvPr>
            <p:custDataLst>
              <p:tags r:id="rId62"/>
            </p:custDataLst>
          </p:nvPr>
        </p:nvSpPr>
        <p:spPr>
          <a:xfrm rot="8340000">
            <a:off x="4073525" y="28162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72" name="文本框 36"/>
          <p:cNvSpPr/>
          <p:nvPr>
            <p:custDataLst>
              <p:tags r:id="rId63"/>
            </p:custDataLst>
          </p:nvPr>
        </p:nvSpPr>
        <p:spPr>
          <a:xfrm rot="2760000">
            <a:off x="3946525" y="17160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73" name="文本框 37"/>
          <p:cNvSpPr/>
          <p:nvPr>
            <p:custDataLst>
              <p:tags r:id="rId64"/>
            </p:custDataLst>
          </p:nvPr>
        </p:nvSpPr>
        <p:spPr>
          <a:xfrm rot="3960000">
            <a:off x="3946525" y="22590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74" name="文本框 45"/>
          <p:cNvSpPr/>
          <p:nvPr>
            <p:custDataLst>
              <p:tags r:id="rId65"/>
            </p:custDataLst>
          </p:nvPr>
        </p:nvSpPr>
        <p:spPr>
          <a:xfrm rot="2760000">
            <a:off x="4524375" y="17573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75" name="文本框 46"/>
          <p:cNvSpPr/>
          <p:nvPr>
            <p:custDataLst>
              <p:tags r:id="rId66"/>
            </p:custDataLst>
          </p:nvPr>
        </p:nvSpPr>
        <p:spPr>
          <a:xfrm rot="2760000">
            <a:off x="4892675" y="19700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76" name="文本框 47"/>
          <p:cNvSpPr/>
          <p:nvPr>
            <p:custDataLst>
              <p:tags r:id="rId67"/>
            </p:custDataLst>
          </p:nvPr>
        </p:nvSpPr>
        <p:spPr>
          <a:xfrm rot="3960000">
            <a:off x="4892675" y="2513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77" name="文本框 49"/>
          <p:cNvSpPr/>
          <p:nvPr>
            <p:custDataLst>
              <p:tags r:id="rId68"/>
            </p:custDataLst>
          </p:nvPr>
        </p:nvSpPr>
        <p:spPr>
          <a:xfrm rot="20400000">
            <a:off x="6376988" y="254476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78" name="文本框 50"/>
          <p:cNvSpPr/>
          <p:nvPr>
            <p:custDataLst>
              <p:tags r:id="rId69"/>
            </p:custDataLst>
          </p:nvPr>
        </p:nvSpPr>
        <p:spPr>
          <a:xfrm rot="4020000">
            <a:off x="5368925" y="26304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79" name="文本框 51"/>
          <p:cNvSpPr/>
          <p:nvPr>
            <p:custDataLst>
              <p:tags r:id="rId70"/>
            </p:custDataLst>
          </p:nvPr>
        </p:nvSpPr>
        <p:spPr>
          <a:xfrm rot="20400000">
            <a:off x="5751513" y="32194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80" name="文本框 32"/>
          <p:cNvSpPr/>
          <p:nvPr>
            <p:custDataLst>
              <p:tags r:id="rId71"/>
            </p:custDataLst>
          </p:nvPr>
        </p:nvSpPr>
        <p:spPr>
          <a:xfrm rot="5400000">
            <a:off x="1274763" y="32099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81" name="文本框 34"/>
          <p:cNvSpPr/>
          <p:nvPr>
            <p:custDataLst>
              <p:tags r:id="rId72"/>
            </p:custDataLst>
          </p:nvPr>
        </p:nvSpPr>
        <p:spPr>
          <a:xfrm rot="8340000">
            <a:off x="2030413" y="35528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82" name="文本框 36"/>
          <p:cNvSpPr/>
          <p:nvPr>
            <p:custDataLst>
              <p:tags r:id="rId73"/>
            </p:custDataLst>
          </p:nvPr>
        </p:nvSpPr>
        <p:spPr>
          <a:xfrm rot="2760000">
            <a:off x="2012950" y="27320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83" name="文本框 37"/>
          <p:cNvSpPr/>
          <p:nvPr>
            <p:custDataLst>
              <p:tags r:id="rId74"/>
            </p:custDataLst>
          </p:nvPr>
        </p:nvSpPr>
        <p:spPr>
          <a:xfrm rot="5220000">
            <a:off x="2447925" y="3014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84" name="文本框 45"/>
          <p:cNvSpPr/>
          <p:nvPr>
            <p:custDataLst>
              <p:tags r:id="rId75"/>
            </p:custDataLst>
          </p:nvPr>
        </p:nvSpPr>
        <p:spPr>
          <a:xfrm rot="2760000">
            <a:off x="2959100" y="27447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85" name="文本框 46"/>
          <p:cNvSpPr/>
          <p:nvPr>
            <p:custDataLst>
              <p:tags r:id="rId76"/>
            </p:custDataLst>
          </p:nvPr>
        </p:nvSpPr>
        <p:spPr>
          <a:xfrm rot="4020000">
            <a:off x="850900" y="19637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86" name="文本框 47"/>
          <p:cNvSpPr/>
          <p:nvPr>
            <p:custDataLst>
              <p:tags r:id="rId77"/>
            </p:custDataLst>
          </p:nvPr>
        </p:nvSpPr>
        <p:spPr>
          <a:xfrm rot="5220000">
            <a:off x="835025" y="28781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87" name="文本框 49"/>
          <p:cNvSpPr/>
          <p:nvPr>
            <p:custDataLst>
              <p:tags r:id="rId78"/>
            </p:custDataLst>
          </p:nvPr>
        </p:nvSpPr>
        <p:spPr>
          <a:xfrm rot="4020000">
            <a:off x="2613025" y="37385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88" name="文本框 50"/>
          <p:cNvSpPr/>
          <p:nvPr>
            <p:custDataLst>
              <p:tags r:id="rId79"/>
            </p:custDataLst>
          </p:nvPr>
        </p:nvSpPr>
        <p:spPr>
          <a:xfrm rot="4020000">
            <a:off x="3835400" y="334803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89" name="文本框 51"/>
          <p:cNvSpPr/>
          <p:nvPr>
            <p:custDataLst>
              <p:tags r:id="rId80"/>
            </p:custDataLst>
          </p:nvPr>
        </p:nvSpPr>
        <p:spPr>
          <a:xfrm rot="4020000">
            <a:off x="4205288" y="3562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90" name="文本框 32"/>
          <p:cNvSpPr/>
          <p:nvPr>
            <p:custDataLst>
              <p:tags r:id="rId81"/>
            </p:custDataLst>
          </p:nvPr>
        </p:nvSpPr>
        <p:spPr>
          <a:xfrm rot="20700000">
            <a:off x="666750" y="2514600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91" name="文本框 34"/>
          <p:cNvSpPr/>
          <p:nvPr>
            <p:custDataLst>
              <p:tags r:id="rId82"/>
            </p:custDataLst>
          </p:nvPr>
        </p:nvSpPr>
        <p:spPr>
          <a:xfrm rot="8340000">
            <a:off x="1403350" y="25923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92" name="文本框 36"/>
          <p:cNvSpPr/>
          <p:nvPr>
            <p:custDataLst>
              <p:tags r:id="rId83"/>
            </p:custDataLst>
          </p:nvPr>
        </p:nvSpPr>
        <p:spPr>
          <a:xfrm rot="4020000">
            <a:off x="1819275" y="15097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93" name="文本框 37"/>
          <p:cNvSpPr/>
          <p:nvPr>
            <p:custDataLst>
              <p:tags r:id="rId84"/>
            </p:custDataLst>
          </p:nvPr>
        </p:nvSpPr>
        <p:spPr>
          <a:xfrm rot="5220000">
            <a:off x="1819275" y="20526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94" name="文本框 45"/>
          <p:cNvSpPr/>
          <p:nvPr>
            <p:custDataLst>
              <p:tags r:id="rId85"/>
            </p:custDataLst>
          </p:nvPr>
        </p:nvSpPr>
        <p:spPr>
          <a:xfrm rot="2760000">
            <a:off x="2363788" y="1514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95" name="文本框 46"/>
          <p:cNvSpPr/>
          <p:nvPr>
            <p:custDataLst>
              <p:tags r:id="rId86"/>
            </p:custDataLst>
          </p:nvPr>
        </p:nvSpPr>
        <p:spPr>
          <a:xfrm rot="2760000">
            <a:off x="2733675" y="17287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96" name="文本框 47"/>
          <p:cNvSpPr/>
          <p:nvPr>
            <p:custDataLst>
              <p:tags r:id="rId87"/>
            </p:custDataLst>
          </p:nvPr>
        </p:nvSpPr>
        <p:spPr>
          <a:xfrm rot="3960000">
            <a:off x="2479675" y="23129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97" name="文本框 49"/>
          <p:cNvSpPr/>
          <p:nvPr>
            <p:custDataLst>
              <p:tags r:id="rId88"/>
            </p:custDataLst>
          </p:nvPr>
        </p:nvSpPr>
        <p:spPr>
          <a:xfrm rot="2760000">
            <a:off x="3336925" y="19700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98" name="文本框 50"/>
          <p:cNvSpPr/>
          <p:nvPr>
            <p:custDataLst>
              <p:tags r:id="rId89"/>
            </p:custDataLst>
          </p:nvPr>
        </p:nvSpPr>
        <p:spPr>
          <a:xfrm rot="2760000">
            <a:off x="3208338" y="23876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499" name="文本框 51"/>
          <p:cNvSpPr/>
          <p:nvPr>
            <p:custDataLst>
              <p:tags r:id="rId90"/>
            </p:custDataLst>
          </p:nvPr>
        </p:nvSpPr>
        <p:spPr>
          <a:xfrm rot="2760000">
            <a:off x="3578225" y="26019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500" name="文本框 32"/>
          <p:cNvSpPr/>
          <p:nvPr>
            <p:custDataLst>
              <p:tags r:id="rId91"/>
            </p:custDataLst>
          </p:nvPr>
        </p:nvSpPr>
        <p:spPr>
          <a:xfrm rot="5400000">
            <a:off x="4891088" y="36703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501" name="文本框 34"/>
          <p:cNvSpPr/>
          <p:nvPr>
            <p:custDataLst>
              <p:tags r:id="rId92"/>
            </p:custDataLst>
          </p:nvPr>
        </p:nvSpPr>
        <p:spPr>
          <a:xfrm rot="3120000">
            <a:off x="5969000" y="40068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502" name="文本框 36"/>
          <p:cNvSpPr/>
          <p:nvPr>
            <p:custDataLst>
              <p:tags r:id="rId93"/>
            </p:custDataLst>
          </p:nvPr>
        </p:nvSpPr>
        <p:spPr>
          <a:xfrm rot="20400000">
            <a:off x="6389688" y="292576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503" name="文本框 37"/>
          <p:cNvSpPr/>
          <p:nvPr>
            <p:custDataLst>
              <p:tags r:id="rId94"/>
            </p:custDataLst>
          </p:nvPr>
        </p:nvSpPr>
        <p:spPr>
          <a:xfrm>
            <a:off x="6389688" y="3468688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504" name="文本框 45"/>
          <p:cNvSpPr/>
          <p:nvPr>
            <p:custDataLst>
              <p:tags r:id="rId95"/>
            </p:custDataLst>
          </p:nvPr>
        </p:nvSpPr>
        <p:spPr>
          <a:xfrm rot="20400000">
            <a:off x="6950075" y="2947988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505" name="文本框 46"/>
          <p:cNvSpPr/>
          <p:nvPr>
            <p:custDataLst>
              <p:tags r:id="rId96"/>
            </p:custDataLst>
          </p:nvPr>
        </p:nvSpPr>
        <p:spPr>
          <a:xfrm rot="20400000">
            <a:off x="7319963" y="31623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506" name="文本框 47"/>
          <p:cNvSpPr/>
          <p:nvPr>
            <p:custDataLst>
              <p:tags r:id="rId97"/>
            </p:custDataLst>
          </p:nvPr>
        </p:nvSpPr>
        <p:spPr>
          <a:xfrm>
            <a:off x="7007225" y="3730625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507" name="文本框 49"/>
          <p:cNvSpPr/>
          <p:nvPr>
            <p:custDataLst>
              <p:tags r:id="rId98"/>
            </p:custDataLst>
          </p:nvPr>
        </p:nvSpPr>
        <p:spPr>
          <a:xfrm rot="20400000">
            <a:off x="7840663" y="3452813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508" name="文本框 50"/>
          <p:cNvSpPr/>
          <p:nvPr>
            <p:custDataLst>
              <p:tags r:id="rId99"/>
            </p:custDataLst>
          </p:nvPr>
        </p:nvSpPr>
        <p:spPr>
          <a:xfrm rot="20400000">
            <a:off x="7794625" y="3821113"/>
            <a:ext cx="201613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509" name="文本框 51"/>
          <p:cNvSpPr/>
          <p:nvPr>
            <p:custDataLst>
              <p:tags r:id="rId100"/>
            </p:custDataLst>
          </p:nvPr>
        </p:nvSpPr>
        <p:spPr>
          <a:xfrm rot="20400000">
            <a:off x="6932613" y="11461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>
              <a:buSzPct val="100000"/>
              <a:buFont typeface="Arial" panose="020B0604020202020204" pitchFamily="34" charset="0"/>
            </a:pPr>
            <a:r>
              <a:rPr lang="zh-CN" altLang="en-US" sz="500">
                <a:solidFill>
                  <a:srgbClr val="F7FFFF"/>
                </a:solidFill>
              </a:rPr>
              <a:t> </a:t>
            </a:r>
            <a:endParaRPr lang="zh-CN" altLang="zh-CN" sz="500">
              <a:solidFill>
                <a:srgbClr val="F7FFFF"/>
              </a:solidFill>
            </a:endParaRPr>
          </a:p>
        </p:txBody>
      </p:sp>
      <p:sp>
        <p:nvSpPr>
          <p:cNvPr id="17510" name="Rectangle 2"/>
          <p:cNvSpPr/>
          <p:nvPr>
            <p:custDataLst>
              <p:tags r:id="rId101"/>
            </p:custDataLst>
          </p:nvPr>
        </p:nvSpPr>
        <p:spPr>
          <a:xfrm>
            <a:off x="269875" y="944563"/>
            <a:ext cx="8604250" cy="24542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20000"/>
              </a:lnSpc>
              <a:spcBef>
                <a:spcPts val="600"/>
              </a:spcBef>
            </a:pP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这一天，碧空如洗，万里无云。在北京天坛公园植树的人群里，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83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岁高龄的邓小平爷爷格外引人注目。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511" name="图片 4"/>
          <p:cNvPicPr>
            <a:picLocks noChangeAspect="1"/>
          </p:cNvPicPr>
          <p:nvPr>
            <p:custDataLst>
              <p:tags r:id="rId102"/>
            </p:custDataLst>
          </p:nvPr>
        </p:nvPicPr>
        <p:blipFill>
          <a:blip r:embed="rId103"/>
          <a:srcRect r="18416"/>
          <a:stretch>
            <a:fillRect/>
          </a:stretch>
        </p:blipFill>
        <p:spPr>
          <a:xfrm>
            <a:off x="7737475" y="68263"/>
            <a:ext cx="1339850" cy="1149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512" name="文本框 1"/>
          <p:cNvSpPr/>
          <p:nvPr>
            <p:custDataLst>
              <p:tags r:id="rId104"/>
            </p:custDataLst>
          </p:nvPr>
        </p:nvSpPr>
        <p:spPr>
          <a:xfrm>
            <a:off x="1098550" y="379413"/>
            <a:ext cx="17526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/>
          <p:nvPr>
            <p:custDataLst>
              <p:tags r:id="rId1"/>
            </p:custDataLst>
          </p:nvPr>
        </p:nvSpPr>
        <p:spPr>
          <a:xfrm>
            <a:off x="3419475" y="1519238"/>
            <a:ext cx="5437188" cy="192246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只见他手握铁锹，兴致勃勃地挖着树坑，额头已经满是汗珠，仍不肯休息。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35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69900" y="554038"/>
            <a:ext cx="2736850" cy="3852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r="18416"/>
          <a:stretch>
            <a:fillRect/>
          </a:stretch>
        </p:blipFill>
        <p:spPr>
          <a:xfrm>
            <a:off x="7737475" y="68263"/>
            <a:ext cx="1339850" cy="1149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7" name="文本框 1"/>
          <p:cNvSpPr/>
          <p:nvPr>
            <p:custDataLst>
              <p:tags r:id="rId6"/>
            </p:custDataLst>
          </p:nvPr>
        </p:nvSpPr>
        <p:spPr>
          <a:xfrm>
            <a:off x="3459163" y="274638"/>
            <a:ext cx="140176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难点突破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1588"/>
            <a:ext cx="9144000" cy="51403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9459" name="组合 9"/>
          <p:cNvGrpSpPr/>
          <p:nvPr/>
        </p:nvGrpSpPr>
        <p:grpSpPr>
          <a:xfrm>
            <a:off x="0" y="700088"/>
            <a:ext cx="9144000" cy="3313112"/>
            <a:chOff x="0" y="987574"/>
            <a:chExt cx="9144000" cy="3312368"/>
          </a:xfrm>
        </p:grpSpPr>
        <p:pic>
          <p:nvPicPr>
            <p:cNvPr id="19460" name="图片 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0" y="987574"/>
              <a:ext cx="9144000" cy="331236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61" name="Rectangle 6"/>
            <p:cNvSpPr/>
            <p:nvPr>
              <p:custDataLst>
                <p:tags r:id="rId5"/>
              </p:custDataLst>
            </p:nvPr>
          </p:nvSpPr>
          <p:spPr>
            <a:xfrm>
              <a:off x="683568" y="1088686"/>
              <a:ext cx="7992888" cy="296783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    一个树坑挖好了。邓爷爷精心地挑选了一棵茁壮的柏树苗，小心地移入树坑，又挥锹填了几锹土。他站到几步之外仔细看看，觉得不很直，连声说：“不行，不行！”又走上前把树苗扶正。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9462" name="椭圆 18"/>
          <p:cNvSpPr/>
          <p:nvPr>
            <p:custDataLst>
              <p:tags r:id="rId6"/>
            </p:custDataLst>
          </p:nvPr>
        </p:nvSpPr>
        <p:spPr>
          <a:xfrm>
            <a:off x="7300913" y="803275"/>
            <a:ext cx="935037" cy="576263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3" name="椭圆 19"/>
          <p:cNvSpPr/>
          <p:nvPr>
            <p:custDataLst>
              <p:tags r:id="rId7"/>
            </p:custDataLst>
          </p:nvPr>
        </p:nvSpPr>
        <p:spPr>
          <a:xfrm>
            <a:off x="5651500" y="1392238"/>
            <a:ext cx="865188" cy="576262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4" name="椭圆 20"/>
          <p:cNvSpPr/>
          <p:nvPr>
            <p:custDataLst>
              <p:tags r:id="rId8"/>
            </p:custDataLst>
          </p:nvPr>
        </p:nvSpPr>
        <p:spPr>
          <a:xfrm>
            <a:off x="1169988" y="1989138"/>
            <a:ext cx="490537" cy="576262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5" name="文本框 1"/>
          <p:cNvSpPr/>
          <p:nvPr>
            <p:custDataLst>
              <p:tags r:id="rId9"/>
            </p:custDataLst>
          </p:nvPr>
        </p:nvSpPr>
        <p:spPr>
          <a:xfrm>
            <a:off x="835025" y="312738"/>
            <a:ext cx="121602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难点突破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 fill="hold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  <p:bldP spid="19463" grpId="0" animBg="1"/>
      <p:bldP spid="194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2" name="组合 4"/>
          <p:cNvGrpSpPr/>
          <p:nvPr/>
        </p:nvGrpSpPr>
        <p:grpSpPr>
          <a:xfrm>
            <a:off x="0" y="0"/>
            <a:ext cx="9144000" cy="5143500"/>
            <a:chOff x="-2" y="1"/>
            <a:chExt cx="9144001" cy="5143500"/>
          </a:xfrm>
        </p:grpSpPr>
        <p:pic>
          <p:nvPicPr>
            <p:cNvPr id="20483" name="图片 2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rcRect r="25278"/>
            <a:stretch>
              <a:fillRect/>
            </a:stretch>
          </p:blipFill>
          <p:spPr>
            <a:xfrm>
              <a:off x="-2" y="1"/>
              <a:ext cx="9144001" cy="5143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84" name="矩形 3"/>
            <p:cNvSpPr/>
            <p:nvPr>
              <p:custDataLst>
                <p:tags r:id="rId3"/>
              </p:custDataLst>
            </p:nvPr>
          </p:nvSpPr>
          <p:spPr>
            <a:xfrm>
              <a:off x="2226214" y="259874"/>
              <a:ext cx="6789007" cy="19220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lnSpc>
                  <a:spcPct val="13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    一棵绿油油的小柏树栽好了，就像战士一样笔直地站在那里。邓爷爷的脸上露出了满意的笑容。 </a:t>
              </a:r>
              <a:endParaRPr lang="zh-CN" altLang="en-US" sz="3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485" name="文本框 1"/>
          <p:cNvSpPr/>
          <p:nvPr>
            <p:custDataLst>
              <p:tags r:id="rId4"/>
            </p:custDataLst>
          </p:nvPr>
        </p:nvSpPr>
        <p:spPr>
          <a:xfrm>
            <a:off x="433388" y="296863"/>
            <a:ext cx="161766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难点突破 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6" name="组合 5"/>
          <p:cNvGrpSpPr/>
          <p:nvPr/>
        </p:nvGrpSpPr>
        <p:grpSpPr>
          <a:xfrm>
            <a:off x="1588" y="0"/>
            <a:ext cx="9140825" cy="5143500"/>
            <a:chOff x="1354" y="0"/>
            <a:chExt cx="9141291" cy="5143500"/>
          </a:xfrm>
        </p:grpSpPr>
        <p:pic>
          <p:nvPicPr>
            <p:cNvPr id="21507" name="图片 3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1354" y="0"/>
              <a:ext cx="9141291" cy="51435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08" name="矩形 4"/>
            <p:cNvSpPr/>
            <p:nvPr>
              <p:custDataLst>
                <p:tags r:id="rId3"/>
              </p:custDataLst>
            </p:nvPr>
          </p:nvSpPr>
          <p:spPr>
            <a:xfrm>
              <a:off x="1115616" y="339502"/>
              <a:ext cx="6912768" cy="165122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lnSpc>
                  <a:spcPct val="11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    今天，邓小平爷爷亲手栽种的柏树已经长大了，成了天坛公园一处美丽的风景。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1509" name="组合 15"/>
          <p:cNvGrpSpPr/>
          <p:nvPr/>
        </p:nvGrpSpPr>
        <p:grpSpPr>
          <a:xfrm>
            <a:off x="2693988" y="1898650"/>
            <a:ext cx="5478462" cy="1646238"/>
            <a:chOff x="3132069" y="1799883"/>
            <a:chExt cx="4464496" cy="1810999"/>
          </a:xfrm>
        </p:grpSpPr>
        <p:sp>
          <p:nvSpPr>
            <p:cNvPr id="21510" name="对话气泡: 椭圆形 13"/>
            <p:cNvSpPr/>
            <p:nvPr>
              <p:custDataLst>
                <p:tags r:id="rId4"/>
              </p:custDataLst>
            </p:nvPr>
          </p:nvSpPr>
          <p:spPr>
            <a:xfrm>
              <a:off x="3132069" y="1799883"/>
              <a:ext cx="4464496" cy="1810999"/>
            </a:xfrm>
            <a:prstGeom prst="wedgeEllipseCallout">
              <a:avLst>
                <a:gd name="adj1" fmla="val -22880"/>
                <a:gd name="adj2" fmla="val -64148"/>
              </a:avLst>
            </a:prstGeom>
            <a:solidFill>
              <a:srgbClr val="FFFFFF"/>
            </a:solidFill>
            <a:ln w="28575" cap="flat" cmpd="sng">
              <a:solidFill>
                <a:srgbClr val="00B0F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511" name="矩形 14"/>
            <p:cNvSpPr/>
            <p:nvPr>
              <p:custDataLst>
                <p:tags r:id="rId5"/>
              </p:custDataLst>
            </p:nvPr>
          </p:nvSpPr>
          <p:spPr>
            <a:xfrm>
              <a:off x="3341645" y="2105500"/>
              <a:ext cx="4240689" cy="118404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2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为什么说“小柏树”成了天坛公园一处美丽的风景？</a:t>
              </a:r>
              <a:endPara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1512" name="文本框 1"/>
          <p:cNvSpPr/>
          <p:nvPr>
            <p:custDataLst>
              <p:tags r:id="rId6"/>
            </p:custDataLst>
          </p:nvPr>
        </p:nvSpPr>
        <p:spPr>
          <a:xfrm>
            <a:off x="395288" y="296863"/>
            <a:ext cx="12001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/>
              <a:t>难点突破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43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AS_UNIQUEID" val="45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0.xml><?xml version="1.0" encoding="utf-8"?>
<p:tagLst xmlns:p="http://schemas.openxmlformats.org/presentationml/2006/main">
  <p:tag name="AS_UNIQUEID" val="50"/>
</p:tagLst>
</file>

<file path=ppt/tags/tag101.xml><?xml version="1.0" encoding="utf-8"?>
<p:tagLst xmlns:p="http://schemas.openxmlformats.org/presentationml/2006/main">
  <p:tag name="AS_UNIQUEID" val="51"/>
</p:tagLst>
</file>

<file path=ppt/tags/tag102.xml><?xml version="1.0" encoding="utf-8"?>
<p:tagLst xmlns:p="http://schemas.openxmlformats.org/presentationml/2006/main">
  <p:tag name="AS_UNIQUEID" val="52"/>
</p:tagLst>
</file>

<file path=ppt/tags/tag103.xml><?xml version="1.0" encoding="utf-8"?>
<p:tagLst xmlns:p="http://schemas.openxmlformats.org/presentationml/2006/main">
  <p:tag name="AS_UNIQUEID" val="53"/>
</p:tagLst>
</file>

<file path=ppt/tags/tag104.xml><?xml version="1.0" encoding="utf-8"?>
<p:tagLst xmlns:p="http://schemas.openxmlformats.org/presentationml/2006/main">
  <p:tag name="AS_UNIQUEID" val="54"/>
</p:tagLst>
</file>

<file path=ppt/tags/tag105.xml><?xml version="1.0" encoding="utf-8"?>
<p:tagLst xmlns:p="http://schemas.openxmlformats.org/presentationml/2006/main">
  <p:tag name="AS_UNIQUEID" val="55"/>
</p:tagLst>
</file>

<file path=ppt/tags/tag106.xml><?xml version="1.0" encoding="utf-8"?>
<p:tagLst xmlns:p="http://schemas.openxmlformats.org/presentationml/2006/main">
  <p:tag name="AS_UNIQUEID" val="56"/>
</p:tagLst>
</file>

<file path=ppt/tags/tag107.xml><?xml version="1.0" encoding="utf-8"?>
<p:tagLst xmlns:p="http://schemas.openxmlformats.org/presentationml/2006/main">
  <p:tag name="AS_UNIQUEID" val="57"/>
</p:tagLst>
</file>

<file path=ppt/tags/tag108.xml><?xml version="1.0" encoding="utf-8"?>
<p:tagLst xmlns:p="http://schemas.openxmlformats.org/presentationml/2006/main">
  <p:tag name="AS_UNIQUEID" val="58"/>
</p:tagLst>
</file>

<file path=ppt/tags/tag109.xml><?xml version="1.0" encoding="utf-8"?>
<p:tagLst xmlns:p="http://schemas.openxmlformats.org/presentationml/2006/main">
  <p:tag name="AS_UNIQUEID" val="59"/>
</p:tagLst>
</file>

<file path=ppt/tags/tag11.xml><?xml version="1.0" encoding="utf-8"?>
<p:tagLst xmlns:p="http://schemas.openxmlformats.org/presentationml/2006/main">
  <p:tag name="AS_UNIQUEID" val="45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0.xml><?xml version="1.0" encoding="utf-8"?>
<p:tagLst xmlns:p="http://schemas.openxmlformats.org/presentationml/2006/main">
  <p:tag name="AS_UNIQUEID" val="60"/>
</p:tagLst>
</file>

<file path=ppt/tags/tag111.xml><?xml version="1.0" encoding="utf-8"?>
<p:tagLst xmlns:p="http://schemas.openxmlformats.org/presentationml/2006/main">
  <p:tag name="AS_UNIQUEID" val="61"/>
</p:tagLst>
</file>

<file path=ppt/tags/tag112.xml><?xml version="1.0" encoding="utf-8"?>
<p:tagLst xmlns:p="http://schemas.openxmlformats.org/presentationml/2006/main">
  <p:tag name="AS_UNIQUEID" val="62"/>
</p:tagLst>
</file>

<file path=ppt/tags/tag113.xml><?xml version="1.0" encoding="utf-8"?>
<p:tagLst xmlns:p="http://schemas.openxmlformats.org/presentationml/2006/main">
  <p:tag name="AS_UNIQUEID" val="63"/>
</p:tagLst>
</file>

<file path=ppt/tags/tag114.xml><?xml version="1.0" encoding="utf-8"?>
<p:tagLst xmlns:p="http://schemas.openxmlformats.org/presentationml/2006/main">
  <p:tag name="AS_UNIQUEID" val="64"/>
</p:tagLst>
</file>

<file path=ppt/tags/tag115.xml><?xml version="1.0" encoding="utf-8"?>
<p:tagLst xmlns:p="http://schemas.openxmlformats.org/presentationml/2006/main">
  <p:tag name="AS_UNIQUEID" val="65"/>
</p:tagLst>
</file>

<file path=ppt/tags/tag116.xml><?xml version="1.0" encoding="utf-8"?>
<p:tagLst xmlns:p="http://schemas.openxmlformats.org/presentationml/2006/main">
  <p:tag name="AS_UNIQUEID" val="66"/>
</p:tagLst>
</file>

<file path=ppt/tags/tag117.xml><?xml version="1.0" encoding="utf-8"?>
<p:tagLst xmlns:p="http://schemas.openxmlformats.org/presentationml/2006/main">
  <p:tag name="AS_UNIQUEID" val="67"/>
</p:tagLst>
</file>

<file path=ppt/tags/tag118.xml><?xml version="1.0" encoding="utf-8"?>
<p:tagLst xmlns:p="http://schemas.openxmlformats.org/presentationml/2006/main">
  <p:tag name="AS_UNIQUEID" val="68"/>
</p:tagLst>
</file>

<file path=ppt/tags/tag119.xml><?xml version="1.0" encoding="utf-8"?>
<p:tagLst xmlns:p="http://schemas.openxmlformats.org/presentationml/2006/main">
  <p:tag name="AS_UNIQUEID" val="69"/>
</p:tagLst>
</file>

<file path=ppt/tags/tag12.xml><?xml version="1.0" encoding="utf-8"?>
<p:tagLst xmlns:p="http://schemas.openxmlformats.org/presentationml/2006/main">
  <p:tag name="AS_UNIQUEID" val="45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0.xml><?xml version="1.0" encoding="utf-8"?>
<p:tagLst xmlns:p="http://schemas.openxmlformats.org/presentationml/2006/main">
  <p:tag name="AS_UNIQUEID" val="70"/>
</p:tagLst>
</file>

<file path=ppt/tags/tag121.xml><?xml version="1.0" encoding="utf-8"?>
<p:tagLst xmlns:p="http://schemas.openxmlformats.org/presentationml/2006/main">
  <p:tag name="AS_UNIQUEID" val="71"/>
</p:tagLst>
</file>

<file path=ppt/tags/tag122.xml><?xml version="1.0" encoding="utf-8"?>
<p:tagLst xmlns:p="http://schemas.openxmlformats.org/presentationml/2006/main">
  <p:tag name="AS_UNIQUEID" val="72"/>
</p:tagLst>
</file>

<file path=ppt/tags/tag123.xml><?xml version="1.0" encoding="utf-8"?>
<p:tagLst xmlns:p="http://schemas.openxmlformats.org/presentationml/2006/main">
  <p:tag name="AS_UNIQUEID" val="73"/>
</p:tagLst>
</file>

<file path=ppt/tags/tag124.xml><?xml version="1.0" encoding="utf-8"?>
<p:tagLst xmlns:p="http://schemas.openxmlformats.org/presentationml/2006/main">
  <p:tag name="AS_UNIQUEID" val="74"/>
</p:tagLst>
</file>

<file path=ppt/tags/tag125.xml><?xml version="1.0" encoding="utf-8"?>
<p:tagLst xmlns:p="http://schemas.openxmlformats.org/presentationml/2006/main">
  <p:tag name="AS_UNIQUEID" val="75"/>
</p:tagLst>
</file>

<file path=ppt/tags/tag126.xml><?xml version="1.0" encoding="utf-8"?>
<p:tagLst xmlns:p="http://schemas.openxmlformats.org/presentationml/2006/main">
  <p:tag name="AS_UNIQUEID" val="76"/>
</p:tagLst>
</file>

<file path=ppt/tags/tag127.xml><?xml version="1.0" encoding="utf-8"?>
<p:tagLst xmlns:p="http://schemas.openxmlformats.org/presentationml/2006/main">
  <p:tag name="AS_UNIQUEID" val="77"/>
</p:tagLst>
</file>

<file path=ppt/tags/tag128.xml><?xml version="1.0" encoding="utf-8"?>
<p:tagLst xmlns:p="http://schemas.openxmlformats.org/presentationml/2006/main">
  <p:tag name="AS_UNIQUEID" val="78"/>
</p:tagLst>
</file>

<file path=ppt/tags/tag129.xml><?xml version="1.0" encoding="utf-8"?>
<p:tagLst xmlns:p="http://schemas.openxmlformats.org/presentationml/2006/main">
  <p:tag name="AS_UNIQUEID" val="79"/>
</p:tagLst>
</file>

<file path=ppt/tags/tag13.xml><?xml version="1.0" encoding="utf-8"?>
<p:tagLst xmlns:p="http://schemas.openxmlformats.org/presentationml/2006/main">
  <p:tag name="AS_UNIQUEID" val="45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0.xml><?xml version="1.0" encoding="utf-8"?>
<p:tagLst xmlns:p="http://schemas.openxmlformats.org/presentationml/2006/main">
  <p:tag name="AS_UNIQUEID" val="80"/>
</p:tagLst>
</file>

<file path=ppt/tags/tag131.xml><?xml version="1.0" encoding="utf-8"?>
<p:tagLst xmlns:p="http://schemas.openxmlformats.org/presentationml/2006/main">
  <p:tag name="AS_UNIQUEID" val="81"/>
</p:tagLst>
</file>

<file path=ppt/tags/tag132.xml><?xml version="1.0" encoding="utf-8"?>
<p:tagLst xmlns:p="http://schemas.openxmlformats.org/presentationml/2006/main">
  <p:tag name="AS_UNIQUEID" val="82"/>
</p:tagLst>
</file>

<file path=ppt/tags/tag133.xml><?xml version="1.0" encoding="utf-8"?>
<p:tagLst xmlns:p="http://schemas.openxmlformats.org/presentationml/2006/main">
  <p:tag name="AS_UNIQUEID" val="83"/>
</p:tagLst>
</file>

<file path=ppt/tags/tag134.xml><?xml version="1.0" encoding="utf-8"?>
<p:tagLst xmlns:p="http://schemas.openxmlformats.org/presentationml/2006/main">
  <p:tag name="AS_UNIQUEID" val="84"/>
</p:tagLst>
</file>

<file path=ppt/tags/tag135.xml><?xml version="1.0" encoding="utf-8"?>
<p:tagLst xmlns:p="http://schemas.openxmlformats.org/presentationml/2006/main">
  <p:tag name="AS_UNIQUEID" val="85"/>
</p:tagLst>
</file>

<file path=ppt/tags/tag136.xml><?xml version="1.0" encoding="utf-8"?>
<p:tagLst xmlns:p="http://schemas.openxmlformats.org/presentationml/2006/main">
  <p:tag name="AS_UNIQUEID" val="86"/>
</p:tagLst>
</file>

<file path=ppt/tags/tag137.xml><?xml version="1.0" encoding="utf-8"?>
<p:tagLst xmlns:p="http://schemas.openxmlformats.org/presentationml/2006/main">
  <p:tag name="AS_UNIQUEID" val="87"/>
</p:tagLst>
</file>

<file path=ppt/tags/tag138.xml><?xml version="1.0" encoding="utf-8"?>
<p:tagLst xmlns:p="http://schemas.openxmlformats.org/presentationml/2006/main">
  <p:tag name="AS_UNIQUEID" val="88"/>
</p:tagLst>
</file>

<file path=ppt/tags/tag139.xml><?xml version="1.0" encoding="utf-8"?>
<p:tagLst xmlns:p="http://schemas.openxmlformats.org/presentationml/2006/main">
  <p:tag name="AS_UNIQUEID" val="89"/>
</p:tagLst>
</file>

<file path=ppt/tags/tag14.xml><?xml version="1.0" encoding="utf-8"?>
<p:tagLst xmlns:p="http://schemas.openxmlformats.org/presentationml/2006/main">
  <p:tag name="AS_UNIQUEID" val="45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0.xml><?xml version="1.0" encoding="utf-8"?>
<p:tagLst xmlns:p="http://schemas.openxmlformats.org/presentationml/2006/main">
  <p:tag name="AS_UNIQUEID" val="90"/>
</p:tagLst>
</file>

<file path=ppt/tags/tag141.xml><?xml version="1.0" encoding="utf-8"?>
<p:tagLst xmlns:p="http://schemas.openxmlformats.org/presentationml/2006/main">
  <p:tag name="AS_UNIQUEID" val="91"/>
</p:tagLst>
</file>

<file path=ppt/tags/tag142.xml><?xml version="1.0" encoding="utf-8"?>
<p:tagLst xmlns:p="http://schemas.openxmlformats.org/presentationml/2006/main">
  <p:tag name="AS_UNIQUEID" val="92"/>
</p:tagLst>
</file>

<file path=ppt/tags/tag143.xml><?xml version="1.0" encoding="utf-8"?>
<p:tagLst xmlns:p="http://schemas.openxmlformats.org/presentationml/2006/main">
  <p:tag name="AS_UNIQUEID" val="93"/>
</p:tagLst>
</file>

<file path=ppt/tags/tag144.xml><?xml version="1.0" encoding="utf-8"?>
<p:tagLst xmlns:p="http://schemas.openxmlformats.org/presentationml/2006/main">
  <p:tag name="AS_UNIQUEID" val="94"/>
</p:tagLst>
</file>

<file path=ppt/tags/tag145.xml><?xml version="1.0" encoding="utf-8"?>
<p:tagLst xmlns:p="http://schemas.openxmlformats.org/presentationml/2006/main">
  <p:tag name="AS_UNIQUEID" val="95"/>
</p:tagLst>
</file>

<file path=ppt/tags/tag146.xml><?xml version="1.0" encoding="utf-8"?>
<p:tagLst xmlns:p="http://schemas.openxmlformats.org/presentationml/2006/main">
  <p:tag name="AS_UNIQUEID" val="96"/>
</p:tagLst>
</file>

<file path=ppt/tags/tag147.xml><?xml version="1.0" encoding="utf-8"?>
<p:tagLst xmlns:p="http://schemas.openxmlformats.org/presentationml/2006/main">
  <p:tag name="AS_UNIQUEID" val="97"/>
</p:tagLst>
</file>

<file path=ppt/tags/tag148.xml><?xml version="1.0" encoding="utf-8"?>
<p:tagLst xmlns:p="http://schemas.openxmlformats.org/presentationml/2006/main">
  <p:tag name="AS_UNIQUEID" val="98"/>
</p:tagLst>
</file>

<file path=ppt/tags/tag149.xml><?xml version="1.0" encoding="utf-8"?>
<p:tagLst xmlns:p="http://schemas.openxmlformats.org/presentationml/2006/main">
  <p:tag name="AS_UNIQUEID" val="99"/>
</p:tagLst>
</file>

<file path=ppt/tags/tag15.xml><?xml version="1.0" encoding="utf-8"?>
<p:tagLst xmlns:p="http://schemas.openxmlformats.org/presentationml/2006/main">
  <p:tag name="AS_UNIQUEID" val="46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0.xml><?xml version="1.0" encoding="utf-8"?>
<p:tagLst xmlns:p="http://schemas.openxmlformats.org/presentationml/2006/main">
  <p:tag name="AS_UNIQUEID" val="100"/>
</p:tagLst>
</file>

<file path=ppt/tags/tag151.xml><?xml version="1.0" encoding="utf-8"?>
<p:tagLst xmlns:p="http://schemas.openxmlformats.org/presentationml/2006/main">
  <p:tag name="AS_UNIQUEID" val="101"/>
</p:tagLst>
</file>

<file path=ppt/tags/tag152.xml><?xml version="1.0" encoding="utf-8"?>
<p:tagLst xmlns:p="http://schemas.openxmlformats.org/presentationml/2006/main">
  <p:tag name="AS_UNIQUEID" val="102"/>
</p:tagLst>
</file>

<file path=ppt/tags/tag153.xml><?xml version="1.0" encoding="utf-8"?>
<p:tagLst xmlns:p="http://schemas.openxmlformats.org/presentationml/2006/main">
  <p:tag name="AS_UNIQUEID" val="103"/>
</p:tagLst>
</file>

<file path=ppt/tags/tag154.xml><?xml version="1.0" encoding="utf-8"?>
<p:tagLst xmlns:p="http://schemas.openxmlformats.org/presentationml/2006/main">
  <p:tag name="AS_UNIQUEID" val="104"/>
</p:tagLst>
</file>

<file path=ppt/tags/tag155.xml><?xml version="1.0" encoding="utf-8"?>
<p:tagLst xmlns:p="http://schemas.openxmlformats.org/presentationml/2006/main">
  <p:tag name="AS_UNIQUEID" val="105"/>
</p:tagLst>
</file>

<file path=ppt/tags/tag156.xml><?xml version="1.0" encoding="utf-8"?>
<p:tagLst xmlns:p="http://schemas.openxmlformats.org/presentationml/2006/main">
  <p:tag name="AS_UNIQUEID" val="106"/>
</p:tagLst>
</file>

<file path=ppt/tags/tag157.xml><?xml version="1.0" encoding="utf-8"?>
<p:tagLst xmlns:p="http://schemas.openxmlformats.org/presentationml/2006/main">
  <p:tag name="AS_UNIQUEID" val="107"/>
</p:tagLst>
</file>

<file path=ppt/tags/tag158.xml><?xml version="1.0" encoding="utf-8"?>
<p:tagLst xmlns:p="http://schemas.openxmlformats.org/presentationml/2006/main">
  <p:tag name="AS_UNIQUEID" val="108"/>
</p:tagLst>
</file>

<file path=ppt/tags/tag159.xml><?xml version="1.0" encoding="utf-8"?>
<p:tagLst xmlns:p="http://schemas.openxmlformats.org/presentationml/2006/main">
  <p:tag name="AS_UNIQUEID" val="109"/>
</p:tagLst>
</file>

<file path=ppt/tags/tag16.xml><?xml version="1.0" encoding="utf-8"?>
<p:tagLst xmlns:p="http://schemas.openxmlformats.org/presentationml/2006/main">
  <p:tag name="AS_UNIQUEID" val="46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0.xml><?xml version="1.0" encoding="utf-8"?>
<p:tagLst xmlns:p="http://schemas.openxmlformats.org/presentationml/2006/main">
  <p:tag name="AS_UNIQUEID" val="110"/>
</p:tagLst>
</file>

<file path=ppt/tags/tag161.xml><?xml version="1.0" encoding="utf-8"?>
<p:tagLst xmlns:p="http://schemas.openxmlformats.org/presentationml/2006/main">
  <p:tag name="AS_UNIQUEID" val="111"/>
</p:tagLst>
</file>

<file path=ppt/tags/tag162.xml><?xml version="1.0" encoding="utf-8"?>
<p:tagLst xmlns:p="http://schemas.openxmlformats.org/presentationml/2006/main">
  <p:tag name="AS_UNIQUEID" val="112"/>
</p:tagLst>
</file>

<file path=ppt/tags/tag163.xml><?xml version="1.0" encoding="utf-8"?>
<p:tagLst xmlns:p="http://schemas.openxmlformats.org/presentationml/2006/main">
  <p:tag name="AS_UNIQUEID" val="113"/>
</p:tagLst>
</file>

<file path=ppt/tags/tag164.xml><?xml version="1.0" encoding="utf-8"?>
<p:tagLst xmlns:p="http://schemas.openxmlformats.org/presentationml/2006/main">
  <p:tag name="AS_UNIQUEID" val="395"/>
</p:tagLst>
</file>

<file path=ppt/tags/tag165.xml><?xml version="1.0" encoding="utf-8"?>
<p:tagLst xmlns:p="http://schemas.openxmlformats.org/presentationml/2006/main">
  <p:tag name="AS_UNIQUEID" val="396"/>
</p:tagLst>
</file>

<file path=ppt/tags/tag166.xml><?xml version="1.0" encoding="utf-8"?>
<p:tagLst xmlns:p="http://schemas.openxmlformats.org/presentationml/2006/main">
  <p:tag name="AS_UNIQUEID" val="397"/>
</p:tagLst>
</file>

<file path=ppt/tags/tag167.xml><?xml version="1.0" encoding="utf-8"?>
<p:tagLst xmlns:p="http://schemas.openxmlformats.org/presentationml/2006/main">
  <p:tag name="AS_UNIQUEID" val="398"/>
</p:tagLst>
</file>

<file path=ppt/tags/tag168.xml><?xml version="1.0" encoding="utf-8"?>
<p:tagLst xmlns:p="http://schemas.openxmlformats.org/presentationml/2006/main">
  <p:tag name="AS_UNIQUEID" val="114"/>
</p:tagLst>
</file>

<file path=ppt/tags/tag169.xml><?xml version="1.0" encoding="utf-8"?>
<p:tagLst xmlns:p="http://schemas.openxmlformats.org/presentationml/2006/main">
  <p:tag name="AS_UNIQUEID" val="115"/>
</p:tagLst>
</file>

<file path=ppt/tags/tag17.xml><?xml version="1.0" encoding="utf-8"?>
<p:tagLst xmlns:p="http://schemas.openxmlformats.org/presentationml/2006/main">
  <p:tag name="AS_UNIQUEID" val="46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0.xml><?xml version="1.0" encoding="utf-8"?>
<p:tagLst xmlns:p="http://schemas.openxmlformats.org/presentationml/2006/main">
  <p:tag name="AS_UNIQUEID" val="116"/>
</p:tagLst>
</file>

<file path=ppt/tags/tag171.xml><?xml version="1.0" encoding="utf-8"?>
<p:tagLst xmlns:p="http://schemas.openxmlformats.org/presentationml/2006/main">
  <p:tag name="AS_UNIQUEID" val="117"/>
</p:tagLst>
</file>

<file path=ppt/tags/tag172.xml><?xml version="1.0" encoding="utf-8"?>
<p:tagLst xmlns:p="http://schemas.openxmlformats.org/presentationml/2006/main">
  <p:tag name="AS_UNIQUEID" val="118"/>
</p:tagLst>
</file>

<file path=ppt/tags/tag173.xml><?xml version="1.0" encoding="utf-8"?>
<p:tagLst xmlns:p="http://schemas.openxmlformats.org/presentationml/2006/main">
  <p:tag name="AS_UNIQUEID" val="119"/>
</p:tagLst>
</file>

<file path=ppt/tags/tag174.xml><?xml version="1.0" encoding="utf-8"?>
<p:tagLst xmlns:p="http://schemas.openxmlformats.org/presentationml/2006/main">
  <p:tag name="AS_UNIQUEID" val="120"/>
</p:tagLst>
</file>

<file path=ppt/tags/tag175.xml><?xml version="1.0" encoding="utf-8"?>
<p:tagLst xmlns:p="http://schemas.openxmlformats.org/presentationml/2006/main">
  <p:tag name="AS_UNIQUEID" val="121"/>
</p:tagLst>
</file>

<file path=ppt/tags/tag176.xml><?xml version="1.0" encoding="utf-8"?>
<p:tagLst xmlns:p="http://schemas.openxmlformats.org/presentationml/2006/main">
  <p:tag name="AS_UNIQUEID" val="122"/>
</p:tagLst>
</file>

<file path=ppt/tags/tag177.xml><?xml version="1.0" encoding="utf-8"?>
<p:tagLst xmlns:p="http://schemas.openxmlformats.org/presentationml/2006/main">
  <p:tag name="AS_UNIQUEID" val="123"/>
</p:tagLst>
</file>

<file path=ppt/tags/tag178.xml><?xml version="1.0" encoding="utf-8"?>
<p:tagLst xmlns:p="http://schemas.openxmlformats.org/presentationml/2006/main">
  <p:tag name="AS_UNIQUEID" val="124"/>
</p:tagLst>
</file>

<file path=ppt/tags/tag179.xml><?xml version="1.0" encoding="utf-8"?>
<p:tagLst xmlns:p="http://schemas.openxmlformats.org/presentationml/2006/main">
  <p:tag name="AS_UNIQUEID" val="125"/>
</p:tagLst>
</file>

<file path=ppt/tags/tag18.xml><?xml version="1.0" encoding="utf-8"?>
<p:tagLst xmlns:p="http://schemas.openxmlformats.org/presentationml/2006/main">
  <p:tag name="AS_UNIQUEID" val="46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0.xml><?xml version="1.0" encoding="utf-8"?>
<p:tagLst xmlns:p="http://schemas.openxmlformats.org/presentationml/2006/main">
  <p:tag name="AS_UNIQUEID" val="399"/>
</p:tagLst>
</file>

<file path=ppt/tags/tag181.xml><?xml version="1.0" encoding="utf-8"?>
<p:tagLst xmlns:p="http://schemas.openxmlformats.org/presentationml/2006/main">
  <p:tag name="AS_UNIQUEID" val="400"/>
</p:tagLst>
</file>

<file path=ppt/tags/tag182.xml><?xml version="1.0" encoding="utf-8"?>
<p:tagLst xmlns:p="http://schemas.openxmlformats.org/presentationml/2006/main">
  <p:tag name="AS_UNIQUEID" val="401"/>
</p:tagLst>
</file>

<file path=ppt/tags/tag183.xml><?xml version="1.0" encoding="utf-8"?>
<p:tagLst xmlns:p="http://schemas.openxmlformats.org/presentationml/2006/main">
  <p:tag name="AS_UNIQUEID" val="126"/>
</p:tagLst>
</file>

<file path=ppt/tags/tag184.xml><?xml version="1.0" encoding="utf-8"?>
<p:tagLst xmlns:p="http://schemas.openxmlformats.org/presentationml/2006/main">
  <p:tag name="AS_UNIQUEID" val="127"/>
</p:tagLst>
</file>

<file path=ppt/tags/tag185.xml><?xml version="1.0" encoding="utf-8"?>
<p:tagLst xmlns:p="http://schemas.openxmlformats.org/presentationml/2006/main">
  <p:tag name="AS_UNIQUEID" val="128"/>
</p:tagLst>
</file>

<file path=ppt/tags/tag186.xml><?xml version="1.0" encoding="utf-8"?>
<p:tagLst xmlns:p="http://schemas.openxmlformats.org/presentationml/2006/main">
  <p:tag name="AS_UNIQUEID" val="129"/>
</p:tagLst>
</file>

<file path=ppt/tags/tag187.xml><?xml version="1.0" encoding="utf-8"?>
<p:tagLst xmlns:p="http://schemas.openxmlformats.org/presentationml/2006/main">
  <p:tag name="AS_UNIQUEID" val="130"/>
</p:tagLst>
</file>

<file path=ppt/tags/tag188.xml><?xml version="1.0" encoding="utf-8"?>
<p:tagLst xmlns:p="http://schemas.openxmlformats.org/presentationml/2006/main">
  <p:tag name="AS_UNIQUEID" val="131"/>
</p:tagLst>
</file>

<file path=ppt/tags/tag189.xml><?xml version="1.0" encoding="utf-8"?>
<p:tagLst xmlns:p="http://schemas.openxmlformats.org/presentationml/2006/main">
  <p:tag name="AS_UNIQUEID" val="132"/>
</p:tagLst>
</file>

<file path=ppt/tags/tag19.xml><?xml version="1.0" encoding="utf-8"?>
<p:tagLst xmlns:p="http://schemas.openxmlformats.org/presentationml/2006/main">
  <p:tag name="AS_UNIQUEID" val="47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0.xml><?xml version="1.0" encoding="utf-8"?>
<p:tagLst xmlns:p="http://schemas.openxmlformats.org/presentationml/2006/main">
  <p:tag name="AS_UNIQUEID" val="133"/>
</p:tagLst>
</file>

<file path=ppt/tags/tag191.xml><?xml version="1.0" encoding="utf-8"?>
<p:tagLst xmlns:p="http://schemas.openxmlformats.org/presentationml/2006/main">
  <p:tag name="AS_UNIQUEID" val="134"/>
</p:tagLst>
</file>

<file path=ppt/tags/tag192.xml><?xml version="1.0" encoding="utf-8"?>
<p:tagLst xmlns:p="http://schemas.openxmlformats.org/presentationml/2006/main">
  <p:tag name="AS_UNIQUEID" val="135"/>
</p:tagLst>
</file>

<file path=ppt/tags/tag193.xml><?xml version="1.0" encoding="utf-8"?>
<p:tagLst xmlns:p="http://schemas.openxmlformats.org/presentationml/2006/main">
  <p:tag name="AS_UNIQUEID" val="136"/>
</p:tagLst>
</file>

<file path=ppt/tags/tag194.xml><?xml version="1.0" encoding="utf-8"?>
<p:tagLst xmlns:p="http://schemas.openxmlformats.org/presentationml/2006/main">
  <p:tag name="AS_UNIQUEID" val="137"/>
</p:tagLst>
</file>

<file path=ppt/tags/tag195.xml><?xml version="1.0" encoding="utf-8"?>
<p:tagLst xmlns:p="http://schemas.openxmlformats.org/presentationml/2006/main">
  <p:tag name="AS_UNIQUEID" val="138"/>
</p:tagLst>
</file>

<file path=ppt/tags/tag196.xml><?xml version="1.0" encoding="utf-8"?>
<p:tagLst xmlns:p="http://schemas.openxmlformats.org/presentationml/2006/main">
  <p:tag name="AS_UNIQUEID" val="139"/>
</p:tagLst>
</file>

<file path=ppt/tags/tag197.xml><?xml version="1.0" encoding="utf-8"?>
<p:tagLst xmlns:p="http://schemas.openxmlformats.org/presentationml/2006/main">
  <p:tag name="AS_UNIQUEID" val="140"/>
</p:tagLst>
</file>

<file path=ppt/tags/tag198.xml><?xml version="1.0" encoding="utf-8"?>
<p:tagLst xmlns:p="http://schemas.openxmlformats.org/presentationml/2006/main">
  <p:tag name="AS_UNIQUEID" val="141"/>
</p:tagLst>
</file>

<file path=ppt/tags/tag199.xml><?xml version="1.0" encoding="utf-8"?>
<p:tagLst xmlns:p="http://schemas.openxmlformats.org/presentationml/2006/main">
  <p:tag name="AS_UNIQUEID" val="142"/>
</p:tagLst>
</file>

<file path=ppt/tags/tag2.xml><?xml version="1.0" encoding="utf-8"?>
<p:tagLst xmlns:p="http://schemas.openxmlformats.org/presentationml/2006/main">
  <p:tag name="AS_UNIQUEID" val="43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AS_UNIQUEID" val="47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0.xml><?xml version="1.0" encoding="utf-8"?>
<p:tagLst xmlns:p="http://schemas.openxmlformats.org/presentationml/2006/main">
  <p:tag name="AS_UNIQUEID" val="143"/>
</p:tagLst>
</file>

<file path=ppt/tags/tag201.xml><?xml version="1.0" encoding="utf-8"?>
<p:tagLst xmlns:p="http://schemas.openxmlformats.org/presentationml/2006/main">
  <p:tag name="AS_UNIQUEID" val="144"/>
</p:tagLst>
</file>

<file path=ppt/tags/tag202.xml><?xml version="1.0" encoding="utf-8"?>
<p:tagLst xmlns:p="http://schemas.openxmlformats.org/presentationml/2006/main">
  <p:tag name="AS_UNIQUEID" val="145"/>
</p:tagLst>
</file>

<file path=ppt/tags/tag203.xml><?xml version="1.0" encoding="utf-8"?>
<p:tagLst xmlns:p="http://schemas.openxmlformats.org/presentationml/2006/main">
  <p:tag name="AS_UNIQUEID" val="146"/>
</p:tagLst>
</file>

<file path=ppt/tags/tag204.xml><?xml version="1.0" encoding="utf-8"?>
<p:tagLst xmlns:p="http://schemas.openxmlformats.org/presentationml/2006/main">
  <p:tag name="AS_UNIQUEID" val="147"/>
</p:tagLst>
</file>

<file path=ppt/tags/tag205.xml><?xml version="1.0" encoding="utf-8"?>
<p:tagLst xmlns:p="http://schemas.openxmlformats.org/presentationml/2006/main">
  <p:tag name="AS_UNIQUEID" val="148"/>
</p:tagLst>
</file>

<file path=ppt/tags/tag206.xml><?xml version="1.0" encoding="utf-8"?>
<p:tagLst xmlns:p="http://schemas.openxmlformats.org/presentationml/2006/main">
  <p:tag name="AS_UNIQUEID" val="149"/>
</p:tagLst>
</file>

<file path=ppt/tags/tag207.xml><?xml version="1.0" encoding="utf-8"?>
<p:tagLst xmlns:p="http://schemas.openxmlformats.org/presentationml/2006/main">
  <p:tag name="AS_UNIQUEID" val="150"/>
</p:tagLst>
</file>

<file path=ppt/tags/tag208.xml><?xml version="1.0" encoding="utf-8"?>
<p:tagLst xmlns:p="http://schemas.openxmlformats.org/presentationml/2006/main">
  <p:tag name="AS_UNIQUEID" val="151"/>
</p:tagLst>
</file>

<file path=ppt/tags/tag209.xml><?xml version="1.0" encoding="utf-8"?>
<p:tagLst xmlns:p="http://schemas.openxmlformats.org/presentationml/2006/main">
  <p:tag name="AS_UNIQUEID" val="152"/>
</p:tagLst>
</file>

<file path=ppt/tags/tag21.xml><?xml version="1.0" encoding="utf-8"?>
<p:tagLst xmlns:p="http://schemas.openxmlformats.org/presentationml/2006/main">
  <p:tag name="AS_UNIQUEID" val="47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0.xml><?xml version="1.0" encoding="utf-8"?>
<p:tagLst xmlns:p="http://schemas.openxmlformats.org/presentationml/2006/main">
  <p:tag name="AS_UNIQUEID" val="153"/>
</p:tagLst>
</file>

<file path=ppt/tags/tag211.xml><?xml version="1.0" encoding="utf-8"?>
<p:tagLst xmlns:p="http://schemas.openxmlformats.org/presentationml/2006/main">
  <p:tag name="AS_UNIQUEID" val="154"/>
</p:tagLst>
</file>

<file path=ppt/tags/tag212.xml><?xml version="1.0" encoding="utf-8"?>
<p:tagLst xmlns:p="http://schemas.openxmlformats.org/presentationml/2006/main">
  <p:tag name="AS_UNIQUEID" val="155"/>
</p:tagLst>
</file>

<file path=ppt/tags/tag213.xml><?xml version="1.0" encoding="utf-8"?>
<p:tagLst xmlns:p="http://schemas.openxmlformats.org/presentationml/2006/main">
  <p:tag name="AS_UNIQUEID" val="156"/>
</p:tagLst>
</file>

<file path=ppt/tags/tag214.xml><?xml version="1.0" encoding="utf-8"?>
<p:tagLst xmlns:p="http://schemas.openxmlformats.org/presentationml/2006/main">
  <p:tag name="AS_UNIQUEID" val="157"/>
</p:tagLst>
</file>

<file path=ppt/tags/tag215.xml><?xml version="1.0" encoding="utf-8"?>
<p:tagLst xmlns:p="http://schemas.openxmlformats.org/presentationml/2006/main">
  <p:tag name="AS_UNIQUEID" val="158"/>
</p:tagLst>
</file>

<file path=ppt/tags/tag216.xml><?xml version="1.0" encoding="utf-8"?>
<p:tagLst xmlns:p="http://schemas.openxmlformats.org/presentationml/2006/main">
  <p:tag name="AS_UNIQUEID" val="159"/>
</p:tagLst>
</file>

<file path=ppt/tags/tag217.xml><?xml version="1.0" encoding="utf-8"?>
<p:tagLst xmlns:p="http://schemas.openxmlformats.org/presentationml/2006/main">
  <p:tag name="AS_UNIQUEID" val="160"/>
</p:tagLst>
</file>

<file path=ppt/tags/tag218.xml><?xml version="1.0" encoding="utf-8"?>
<p:tagLst xmlns:p="http://schemas.openxmlformats.org/presentationml/2006/main">
  <p:tag name="AS_UNIQUEID" val="161"/>
</p:tagLst>
</file>

<file path=ppt/tags/tag219.xml><?xml version="1.0" encoding="utf-8"?>
<p:tagLst xmlns:p="http://schemas.openxmlformats.org/presentationml/2006/main">
  <p:tag name="AS_UNIQUEID" val="162"/>
</p:tagLst>
</file>

<file path=ppt/tags/tag22.xml><?xml version="1.0" encoding="utf-8"?>
<p:tagLst xmlns:p="http://schemas.openxmlformats.org/presentationml/2006/main">
  <p:tag name="AS_UNIQUEID" val="48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0.xml><?xml version="1.0" encoding="utf-8"?>
<p:tagLst xmlns:p="http://schemas.openxmlformats.org/presentationml/2006/main">
  <p:tag name="AS_UNIQUEID" val="163"/>
</p:tagLst>
</file>

<file path=ppt/tags/tag221.xml><?xml version="1.0" encoding="utf-8"?>
<p:tagLst xmlns:p="http://schemas.openxmlformats.org/presentationml/2006/main">
  <p:tag name="AS_UNIQUEID" val="164"/>
</p:tagLst>
</file>

<file path=ppt/tags/tag222.xml><?xml version="1.0" encoding="utf-8"?>
<p:tagLst xmlns:p="http://schemas.openxmlformats.org/presentationml/2006/main">
  <p:tag name="AS_UNIQUEID" val="165"/>
</p:tagLst>
</file>

<file path=ppt/tags/tag223.xml><?xml version="1.0" encoding="utf-8"?>
<p:tagLst xmlns:p="http://schemas.openxmlformats.org/presentationml/2006/main">
  <p:tag name="AS_UNIQUEID" val="166"/>
</p:tagLst>
</file>

<file path=ppt/tags/tag224.xml><?xml version="1.0" encoding="utf-8"?>
<p:tagLst xmlns:p="http://schemas.openxmlformats.org/presentationml/2006/main">
  <p:tag name="AS_UNIQUEID" val="167"/>
</p:tagLst>
</file>

<file path=ppt/tags/tag225.xml><?xml version="1.0" encoding="utf-8"?>
<p:tagLst xmlns:p="http://schemas.openxmlformats.org/presentationml/2006/main">
  <p:tag name="AS_UNIQUEID" val="168"/>
</p:tagLst>
</file>

<file path=ppt/tags/tag226.xml><?xml version="1.0" encoding="utf-8"?>
<p:tagLst xmlns:p="http://schemas.openxmlformats.org/presentationml/2006/main">
  <p:tag name="AS_UNIQUEID" val="169"/>
</p:tagLst>
</file>

<file path=ppt/tags/tag227.xml><?xml version="1.0" encoding="utf-8"?>
<p:tagLst xmlns:p="http://schemas.openxmlformats.org/presentationml/2006/main">
  <p:tag name="AS_UNIQUEID" val="170"/>
</p:tagLst>
</file>

<file path=ppt/tags/tag228.xml><?xml version="1.0" encoding="utf-8"?>
<p:tagLst xmlns:p="http://schemas.openxmlformats.org/presentationml/2006/main">
  <p:tag name="AS_UNIQUEID" val="171"/>
</p:tagLst>
</file>

<file path=ppt/tags/tag229.xml><?xml version="1.0" encoding="utf-8"?>
<p:tagLst xmlns:p="http://schemas.openxmlformats.org/presentationml/2006/main">
  <p:tag name="AS_UNIQUEID" val="172"/>
</p:tagLst>
</file>

<file path=ppt/tags/tag23.xml><?xml version="1.0" encoding="utf-8"?>
<p:tagLst xmlns:p="http://schemas.openxmlformats.org/presentationml/2006/main">
  <p:tag name="AS_UNIQUEID" val="48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0.xml><?xml version="1.0" encoding="utf-8"?>
<p:tagLst xmlns:p="http://schemas.openxmlformats.org/presentationml/2006/main">
  <p:tag name="AS_UNIQUEID" val="173"/>
</p:tagLst>
</file>

<file path=ppt/tags/tag231.xml><?xml version="1.0" encoding="utf-8"?>
<p:tagLst xmlns:p="http://schemas.openxmlformats.org/presentationml/2006/main">
  <p:tag name="AS_UNIQUEID" val="174"/>
</p:tagLst>
</file>

<file path=ppt/tags/tag232.xml><?xml version="1.0" encoding="utf-8"?>
<p:tagLst xmlns:p="http://schemas.openxmlformats.org/presentationml/2006/main">
  <p:tag name="AS_UNIQUEID" val="175"/>
</p:tagLst>
</file>

<file path=ppt/tags/tag233.xml><?xml version="1.0" encoding="utf-8"?>
<p:tagLst xmlns:p="http://schemas.openxmlformats.org/presentationml/2006/main">
  <p:tag name="AS_UNIQUEID" val="176"/>
</p:tagLst>
</file>

<file path=ppt/tags/tag234.xml><?xml version="1.0" encoding="utf-8"?>
<p:tagLst xmlns:p="http://schemas.openxmlformats.org/presentationml/2006/main">
  <p:tag name="AS_UNIQUEID" val="177"/>
</p:tagLst>
</file>

<file path=ppt/tags/tag235.xml><?xml version="1.0" encoding="utf-8"?>
<p:tagLst xmlns:p="http://schemas.openxmlformats.org/presentationml/2006/main">
  <p:tag name="AS_UNIQUEID" val="178"/>
</p:tagLst>
</file>

<file path=ppt/tags/tag236.xml><?xml version="1.0" encoding="utf-8"?>
<p:tagLst xmlns:p="http://schemas.openxmlformats.org/presentationml/2006/main">
  <p:tag name="AS_UNIQUEID" val="179"/>
</p:tagLst>
</file>

<file path=ppt/tags/tag237.xml><?xml version="1.0" encoding="utf-8"?>
<p:tagLst xmlns:p="http://schemas.openxmlformats.org/presentationml/2006/main">
  <p:tag name="AS_UNIQUEID" val="180"/>
</p:tagLst>
</file>

<file path=ppt/tags/tag238.xml><?xml version="1.0" encoding="utf-8"?>
<p:tagLst xmlns:p="http://schemas.openxmlformats.org/presentationml/2006/main">
  <p:tag name="AS_UNIQUEID" val="181"/>
</p:tagLst>
</file>

<file path=ppt/tags/tag239.xml><?xml version="1.0" encoding="utf-8"?>
<p:tagLst xmlns:p="http://schemas.openxmlformats.org/presentationml/2006/main">
  <p:tag name="AS_UNIQUEID" val="182"/>
</p:tagLst>
</file>

<file path=ppt/tags/tag24.xml><?xml version="1.0" encoding="utf-8"?>
<p:tagLst xmlns:p="http://schemas.openxmlformats.org/presentationml/2006/main">
  <p:tag name="AS_UNIQUEID" val="48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0.xml><?xml version="1.0" encoding="utf-8"?>
<p:tagLst xmlns:p="http://schemas.openxmlformats.org/presentationml/2006/main">
  <p:tag name="AS_UNIQUEID" val="183"/>
</p:tagLst>
</file>

<file path=ppt/tags/tag241.xml><?xml version="1.0" encoding="utf-8"?>
<p:tagLst xmlns:p="http://schemas.openxmlformats.org/presentationml/2006/main">
  <p:tag name="AS_UNIQUEID" val="184"/>
</p:tagLst>
</file>

<file path=ppt/tags/tag242.xml><?xml version="1.0" encoding="utf-8"?>
<p:tagLst xmlns:p="http://schemas.openxmlformats.org/presentationml/2006/main">
  <p:tag name="AS_UNIQUEID" val="185"/>
</p:tagLst>
</file>

<file path=ppt/tags/tag243.xml><?xml version="1.0" encoding="utf-8"?>
<p:tagLst xmlns:p="http://schemas.openxmlformats.org/presentationml/2006/main">
  <p:tag name="AS_UNIQUEID" val="186"/>
</p:tagLst>
</file>

<file path=ppt/tags/tag244.xml><?xml version="1.0" encoding="utf-8"?>
<p:tagLst xmlns:p="http://schemas.openxmlformats.org/presentationml/2006/main">
  <p:tag name="AS_UNIQUEID" val="187"/>
</p:tagLst>
</file>

<file path=ppt/tags/tag245.xml><?xml version="1.0" encoding="utf-8"?>
<p:tagLst xmlns:p="http://schemas.openxmlformats.org/presentationml/2006/main">
  <p:tag name="AS_UNIQUEID" val="188"/>
</p:tagLst>
</file>

<file path=ppt/tags/tag246.xml><?xml version="1.0" encoding="utf-8"?>
<p:tagLst xmlns:p="http://schemas.openxmlformats.org/presentationml/2006/main">
  <p:tag name="AS_UNIQUEID" val="189"/>
</p:tagLst>
</file>

<file path=ppt/tags/tag247.xml><?xml version="1.0" encoding="utf-8"?>
<p:tagLst xmlns:p="http://schemas.openxmlformats.org/presentationml/2006/main">
  <p:tag name="AS_UNIQUEID" val="190"/>
</p:tagLst>
</file>

<file path=ppt/tags/tag248.xml><?xml version="1.0" encoding="utf-8"?>
<p:tagLst xmlns:p="http://schemas.openxmlformats.org/presentationml/2006/main">
  <p:tag name="AS_UNIQUEID" val="191"/>
</p:tagLst>
</file>

<file path=ppt/tags/tag249.xml><?xml version="1.0" encoding="utf-8"?>
<p:tagLst xmlns:p="http://schemas.openxmlformats.org/presentationml/2006/main">
  <p:tag name="AS_UNIQUEID" val="192"/>
</p:tagLst>
</file>

<file path=ppt/tags/tag25.xml><?xml version="1.0" encoding="utf-8"?>
<p:tagLst xmlns:p="http://schemas.openxmlformats.org/presentationml/2006/main">
  <p:tag name="AS_UNIQUEID" val="48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0.xml><?xml version="1.0" encoding="utf-8"?>
<p:tagLst xmlns:p="http://schemas.openxmlformats.org/presentationml/2006/main">
  <p:tag name="AS_UNIQUEID" val="193"/>
</p:tagLst>
</file>

<file path=ppt/tags/tag251.xml><?xml version="1.0" encoding="utf-8"?>
<p:tagLst xmlns:p="http://schemas.openxmlformats.org/presentationml/2006/main">
  <p:tag name="AS_UNIQUEID" val="194"/>
</p:tagLst>
</file>

<file path=ppt/tags/tag252.xml><?xml version="1.0" encoding="utf-8"?>
<p:tagLst xmlns:p="http://schemas.openxmlformats.org/presentationml/2006/main">
  <p:tag name="AS_UNIQUEID" val="195"/>
</p:tagLst>
</file>

<file path=ppt/tags/tag253.xml><?xml version="1.0" encoding="utf-8"?>
<p:tagLst xmlns:p="http://schemas.openxmlformats.org/presentationml/2006/main">
  <p:tag name="AS_UNIQUEID" val="196"/>
</p:tagLst>
</file>

<file path=ppt/tags/tag254.xml><?xml version="1.0" encoding="utf-8"?>
<p:tagLst xmlns:p="http://schemas.openxmlformats.org/presentationml/2006/main">
  <p:tag name="AS_UNIQUEID" val="197"/>
</p:tagLst>
</file>

<file path=ppt/tags/tag255.xml><?xml version="1.0" encoding="utf-8"?>
<p:tagLst xmlns:p="http://schemas.openxmlformats.org/presentationml/2006/main">
  <p:tag name="AS_UNIQUEID" val="198"/>
</p:tagLst>
</file>

<file path=ppt/tags/tag256.xml><?xml version="1.0" encoding="utf-8"?>
<p:tagLst xmlns:p="http://schemas.openxmlformats.org/presentationml/2006/main">
  <p:tag name="AS_UNIQUEID" val="199"/>
</p:tagLst>
</file>

<file path=ppt/tags/tag257.xml><?xml version="1.0" encoding="utf-8"?>
<p:tagLst xmlns:p="http://schemas.openxmlformats.org/presentationml/2006/main">
  <p:tag name="AS_UNIQUEID" val="200"/>
</p:tagLst>
</file>

<file path=ppt/tags/tag258.xml><?xml version="1.0" encoding="utf-8"?>
<p:tagLst xmlns:p="http://schemas.openxmlformats.org/presentationml/2006/main">
  <p:tag name="AS_UNIQUEID" val="201"/>
</p:tagLst>
</file>

<file path=ppt/tags/tag259.xml><?xml version="1.0" encoding="utf-8"?>
<p:tagLst xmlns:p="http://schemas.openxmlformats.org/presentationml/2006/main">
  <p:tag name="AS_UNIQUEID" val="202"/>
</p:tagLst>
</file>

<file path=ppt/tags/tag26.xml><?xml version="1.0" encoding="utf-8"?>
<p:tagLst xmlns:p="http://schemas.openxmlformats.org/presentationml/2006/main">
  <p:tag name="AS_UNIQUEID" val="48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0.xml><?xml version="1.0" encoding="utf-8"?>
<p:tagLst xmlns:p="http://schemas.openxmlformats.org/presentationml/2006/main">
  <p:tag name="AS_UNIQUEID" val="203"/>
</p:tagLst>
</file>

<file path=ppt/tags/tag261.xml><?xml version="1.0" encoding="utf-8"?>
<p:tagLst xmlns:p="http://schemas.openxmlformats.org/presentationml/2006/main">
  <p:tag name="AS_UNIQUEID" val="204"/>
</p:tagLst>
</file>

<file path=ppt/tags/tag262.xml><?xml version="1.0" encoding="utf-8"?>
<p:tagLst xmlns:p="http://schemas.openxmlformats.org/presentationml/2006/main">
  <p:tag name="AS_UNIQUEID" val="205"/>
</p:tagLst>
</file>

<file path=ppt/tags/tag263.xml><?xml version="1.0" encoding="utf-8"?>
<p:tagLst xmlns:p="http://schemas.openxmlformats.org/presentationml/2006/main">
  <p:tag name="AS_UNIQUEID" val="206"/>
</p:tagLst>
</file>

<file path=ppt/tags/tag264.xml><?xml version="1.0" encoding="utf-8"?>
<p:tagLst xmlns:p="http://schemas.openxmlformats.org/presentationml/2006/main">
  <p:tag name="AS_UNIQUEID" val="207"/>
</p:tagLst>
</file>

<file path=ppt/tags/tag265.xml><?xml version="1.0" encoding="utf-8"?>
<p:tagLst xmlns:p="http://schemas.openxmlformats.org/presentationml/2006/main">
  <p:tag name="AS_UNIQUEID" val="208"/>
</p:tagLst>
</file>

<file path=ppt/tags/tag266.xml><?xml version="1.0" encoding="utf-8"?>
<p:tagLst xmlns:p="http://schemas.openxmlformats.org/presentationml/2006/main">
  <p:tag name="AS_UNIQUEID" val="209"/>
</p:tagLst>
</file>

<file path=ppt/tags/tag267.xml><?xml version="1.0" encoding="utf-8"?>
<p:tagLst xmlns:p="http://schemas.openxmlformats.org/presentationml/2006/main">
  <p:tag name="AS_UNIQUEID" val="210"/>
</p:tagLst>
</file>

<file path=ppt/tags/tag268.xml><?xml version="1.0" encoding="utf-8"?>
<p:tagLst xmlns:p="http://schemas.openxmlformats.org/presentationml/2006/main">
  <p:tag name="AS_UNIQUEID" val="211"/>
</p:tagLst>
</file>

<file path=ppt/tags/tag269.xml><?xml version="1.0" encoding="utf-8"?>
<p:tagLst xmlns:p="http://schemas.openxmlformats.org/presentationml/2006/main">
  <p:tag name="AS_UNIQUEID" val="212"/>
</p:tagLst>
</file>

<file path=ppt/tags/tag27.xml><?xml version="1.0" encoding="utf-8"?>
<p:tagLst xmlns:p="http://schemas.openxmlformats.org/presentationml/2006/main">
  <p:tag name="AS_UNIQUEID" val="48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0.xml><?xml version="1.0" encoding="utf-8"?>
<p:tagLst xmlns:p="http://schemas.openxmlformats.org/presentationml/2006/main">
  <p:tag name="AS_UNIQUEID" val="213"/>
</p:tagLst>
</file>

<file path=ppt/tags/tag271.xml><?xml version="1.0" encoding="utf-8"?>
<p:tagLst xmlns:p="http://schemas.openxmlformats.org/presentationml/2006/main">
  <p:tag name="AS_UNIQUEID" val="214"/>
</p:tagLst>
</file>

<file path=ppt/tags/tag272.xml><?xml version="1.0" encoding="utf-8"?>
<p:tagLst xmlns:p="http://schemas.openxmlformats.org/presentationml/2006/main">
  <p:tag name="AS_UNIQUEID" val="215"/>
</p:tagLst>
</file>

<file path=ppt/tags/tag273.xml><?xml version="1.0" encoding="utf-8"?>
<p:tagLst xmlns:p="http://schemas.openxmlformats.org/presentationml/2006/main">
  <p:tag name="AS_UNIQUEID" val="216"/>
</p:tagLst>
</file>

<file path=ppt/tags/tag274.xml><?xml version="1.0" encoding="utf-8"?>
<p:tagLst xmlns:p="http://schemas.openxmlformats.org/presentationml/2006/main">
  <p:tag name="AS_UNIQUEID" val="217"/>
</p:tagLst>
</file>

<file path=ppt/tags/tag275.xml><?xml version="1.0" encoding="utf-8"?>
<p:tagLst xmlns:p="http://schemas.openxmlformats.org/presentationml/2006/main">
  <p:tag name="AS_UNIQUEID" val="218"/>
</p:tagLst>
</file>

<file path=ppt/tags/tag276.xml><?xml version="1.0" encoding="utf-8"?>
<p:tagLst xmlns:p="http://schemas.openxmlformats.org/presentationml/2006/main">
  <p:tag name="AS_UNIQUEID" val="219"/>
</p:tagLst>
</file>

<file path=ppt/tags/tag277.xml><?xml version="1.0" encoding="utf-8"?>
<p:tagLst xmlns:p="http://schemas.openxmlformats.org/presentationml/2006/main">
  <p:tag name="AS_UNIQUEID" val="220"/>
</p:tagLst>
</file>

<file path=ppt/tags/tag278.xml><?xml version="1.0" encoding="utf-8"?>
<p:tagLst xmlns:p="http://schemas.openxmlformats.org/presentationml/2006/main">
  <p:tag name="AS_UNIQUEID" val="221"/>
</p:tagLst>
</file>

<file path=ppt/tags/tag279.xml><?xml version="1.0" encoding="utf-8"?>
<p:tagLst xmlns:p="http://schemas.openxmlformats.org/presentationml/2006/main">
  <p:tag name="AS_UNIQUEID" val="222"/>
</p:tagLst>
</file>

<file path=ppt/tags/tag28.xml><?xml version="1.0" encoding="utf-8"?>
<p:tagLst xmlns:p="http://schemas.openxmlformats.org/presentationml/2006/main">
  <p:tag name="AS_UNIQUEID" val="49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0.xml><?xml version="1.0" encoding="utf-8"?>
<p:tagLst xmlns:p="http://schemas.openxmlformats.org/presentationml/2006/main">
  <p:tag name="AS_UNIQUEID" val="223"/>
</p:tagLst>
</file>

<file path=ppt/tags/tag281.xml><?xml version="1.0" encoding="utf-8"?>
<p:tagLst xmlns:p="http://schemas.openxmlformats.org/presentationml/2006/main">
  <p:tag name="AS_UNIQUEID" val="224"/>
</p:tagLst>
</file>

<file path=ppt/tags/tag282.xml><?xml version="1.0" encoding="utf-8"?>
<p:tagLst xmlns:p="http://schemas.openxmlformats.org/presentationml/2006/main">
  <p:tag name="AS_UNIQUEID" val="225"/>
</p:tagLst>
</file>

<file path=ppt/tags/tag283.xml><?xml version="1.0" encoding="utf-8"?>
<p:tagLst xmlns:p="http://schemas.openxmlformats.org/presentationml/2006/main">
  <p:tag name="AS_UNIQUEID" val="226"/>
</p:tagLst>
</file>

<file path=ppt/tags/tag284.xml><?xml version="1.0" encoding="utf-8"?>
<p:tagLst xmlns:p="http://schemas.openxmlformats.org/presentationml/2006/main">
  <p:tag name="AS_UNIQUEID" val="227"/>
</p:tagLst>
</file>

<file path=ppt/tags/tag285.xml><?xml version="1.0" encoding="utf-8"?>
<p:tagLst xmlns:p="http://schemas.openxmlformats.org/presentationml/2006/main">
  <p:tag name="AS_UNIQUEID" val="228"/>
</p:tagLst>
</file>

<file path=ppt/tags/tag286.xml><?xml version="1.0" encoding="utf-8"?>
<p:tagLst xmlns:p="http://schemas.openxmlformats.org/presentationml/2006/main">
  <p:tag name="AS_UNIQUEID" val="402"/>
</p:tagLst>
</file>

<file path=ppt/tags/tag287.xml><?xml version="1.0" encoding="utf-8"?>
<p:tagLst xmlns:p="http://schemas.openxmlformats.org/presentationml/2006/main">
  <p:tag name="AS_UNIQUEID" val="403"/>
</p:tagLst>
</file>

<file path=ppt/tags/tag288.xml><?xml version="1.0" encoding="utf-8"?>
<p:tagLst xmlns:p="http://schemas.openxmlformats.org/presentationml/2006/main">
  <p:tag name="AS_UNIQUEID" val="229"/>
</p:tagLst>
</file>

<file path=ppt/tags/tag289.xml><?xml version="1.0" encoding="utf-8"?>
<p:tagLst xmlns:p="http://schemas.openxmlformats.org/presentationml/2006/main">
  <p:tag name="AS_UNIQUEID" val="230"/>
</p:tagLst>
</file>

<file path=ppt/tags/tag29.xml><?xml version="1.0" encoding="utf-8"?>
<p:tagLst xmlns:p="http://schemas.openxmlformats.org/presentationml/2006/main">
  <p:tag name="AS_UNIQUEID" val="49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0.xml><?xml version="1.0" encoding="utf-8"?>
<p:tagLst xmlns:p="http://schemas.openxmlformats.org/presentationml/2006/main">
  <p:tag name="AS_UNIQUEID" val="231"/>
</p:tagLst>
</file>

<file path=ppt/tags/tag291.xml><?xml version="1.0" encoding="utf-8"?>
<p:tagLst xmlns:p="http://schemas.openxmlformats.org/presentationml/2006/main">
  <p:tag name="AS_UNIQUEID" val="232"/>
</p:tagLst>
</file>

<file path=ppt/tags/tag292.xml><?xml version="1.0" encoding="utf-8"?>
<p:tagLst xmlns:p="http://schemas.openxmlformats.org/presentationml/2006/main">
  <p:tag name="AS_UNIQUEID" val="404"/>
</p:tagLst>
</file>

<file path=ppt/tags/tag293.xml><?xml version="1.0" encoding="utf-8"?>
<p:tagLst xmlns:p="http://schemas.openxmlformats.org/presentationml/2006/main">
  <p:tag name="AS_UNIQUEID" val="405"/>
</p:tagLst>
</file>

<file path=ppt/tags/tag294.xml><?xml version="1.0" encoding="utf-8"?>
<p:tagLst xmlns:p="http://schemas.openxmlformats.org/presentationml/2006/main">
  <p:tag name="AS_UNIQUEID" val="406"/>
</p:tagLst>
</file>

<file path=ppt/tags/tag295.xml><?xml version="1.0" encoding="utf-8"?>
<p:tagLst xmlns:p="http://schemas.openxmlformats.org/presentationml/2006/main">
  <p:tag name="AS_UNIQUEID" val="233"/>
</p:tagLst>
</file>

<file path=ppt/tags/tag296.xml><?xml version="1.0" encoding="utf-8"?>
<p:tagLst xmlns:p="http://schemas.openxmlformats.org/presentationml/2006/main">
  <p:tag name="AS_UNIQUEID" val="234"/>
</p:tagLst>
</file>

<file path=ppt/tags/tag297.xml><?xml version="1.0" encoding="utf-8"?>
<p:tagLst xmlns:p="http://schemas.openxmlformats.org/presentationml/2006/main">
  <p:tag name="AS_UNIQUEID" val="235"/>
</p:tagLst>
</file>

<file path=ppt/tags/tag298.xml><?xml version="1.0" encoding="utf-8"?>
<p:tagLst xmlns:p="http://schemas.openxmlformats.org/presentationml/2006/main">
  <p:tag name="AS_UNIQUEID" val="236"/>
</p:tagLst>
</file>

<file path=ppt/tags/tag299.xml><?xml version="1.0" encoding="utf-8"?>
<p:tagLst xmlns:p="http://schemas.openxmlformats.org/presentationml/2006/main">
  <p:tag name="AS_UNIQUEID" val="237"/>
</p:tagLst>
</file>

<file path=ppt/tags/tag3.xml><?xml version="1.0" encoding="utf-8"?>
<p:tagLst xmlns:p="http://schemas.openxmlformats.org/presentationml/2006/main">
  <p:tag name="AS_UNIQUEID" val="43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AS_UNIQUEID" val="49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0.xml><?xml version="1.0" encoding="utf-8"?>
<p:tagLst xmlns:p="http://schemas.openxmlformats.org/presentationml/2006/main">
  <p:tag name="AS_UNIQUEID" val="238"/>
</p:tagLst>
</file>

<file path=ppt/tags/tag301.xml><?xml version="1.0" encoding="utf-8"?>
<p:tagLst xmlns:p="http://schemas.openxmlformats.org/presentationml/2006/main">
  <p:tag name="AS_UNIQUEID" val="239"/>
</p:tagLst>
</file>

<file path=ppt/tags/tag302.xml><?xml version="1.0" encoding="utf-8"?>
<p:tagLst xmlns:p="http://schemas.openxmlformats.org/presentationml/2006/main">
  <p:tag name="AS_UNIQUEID" val="407"/>
</p:tagLst>
</file>

<file path=ppt/tags/tag303.xml><?xml version="1.0" encoding="utf-8"?>
<p:tagLst xmlns:p="http://schemas.openxmlformats.org/presentationml/2006/main">
  <p:tag name="AS_UNIQUEID" val="408"/>
</p:tagLst>
</file>

<file path=ppt/tags/tag304.xml><?xml version="1.0" encoding="utf-8"?>
<p:tagLst xmlns:p="http://schemas.openxmlformats.org/presentationml/2006/main">
  <p:tag name="AS_UNIQUEID" val="409"/>
</p:tagLst>
</file>

<file path=ppt/tags/tag305.xml><?xml version="1.0" encoding="utf-8"?>
<p:tagLst xmlns:p="http://schemas.openxmlformats.org/presentationml/2006/main">
  <p:tag name="AS_UNIQUEID" val="240"/>
</p:tagLst>
</file>

<file path=ppt/tags/tag306.xml><?xml version="1.0" encoding="utf-8"?>
<p:tagLst xmlns:p="http://schemas.openxmlformats.org/presentationml/2006/main">
  <p:tag name="AS_UNIQUEID" val="241"/>
</p:tagLst>
</file>

<file path=ppt/tags/tag307.xml><?xml version="1.0" encoding="utf-8"?>
<p:tagLst xmlns:p="http://schemas.openxmlformats.org/presentationml/2006/main">
  <p:tag name="AS_UNIQUEID" val="242"/>
</p:tagLst>
</file>

<file path=ppt/tags/tag308.xml><?xml version="1.0" encoding="utf-8"?>
<p:tagLst xmlns:p="http://schemas.openxmlformats.org/presentationml/2006/main">
  <p:tag name="AS_UNIQUEID" val="410"/>
</p:tagLst>
</file>

<file path=ppt/tags/tag309.xml><?xml version="1.0" encoding="utf-8"?>
<p:tagLst xmlns:p="http://schemas.openxmlformats.org/presentationml/2006/main">
  <p:tag name="AS_UNIQUEID" val="411"/>
</p:tagLst>
</file>

<file path=ppt/tags/tag31.xml><?xml version="1.0" encoding="utf-8"?>
<p:tagLst xmlns:p="http://schemas.openxmlformats.org/presentationml/2006/main">
  <p:tag name="AS_UNIQUEID" val="428"/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0.xml><?xml version="1.0" encoding="utf-8"?>
<p:tagLst xmlns:p="http://schemas.openxmlformats.org/presentationml/2006/main">
  <p:tag name="AS_UNIQUEID" val="412"/>
</p:tagLst>
</file>

<file path=ppt/tags/tag311.xml><?xml version="1.0" encoding="utf-8"?>
<p:tagLst xmlns:p="http://schemas.openxmlformats.org/presentationml/2006/main">
  <p:tag name="AS_UNIQUEID" val="243"/>
</p:tagLst>
</file>

<file path=ppt/tags/tag312.xml><?xml version="1.0" encoding="utf-8"?>
<p:tagLst xmlns:p="http://schemas.openxmlformats.org/presentationml/2006/main">
  <p:tag name="AS_UNIQUEID" val="244"/>
</p:tagLst>
</file>

<file path=ppt/tags/tag313.xml><?xml version="1.0" encoding="utf-8"?>
<p:tagLst xmlns:p="http://schemas.openxmlformats.org/presentationml/2006/main">
  <p:tag name="AS_UNIQUEID" val="245"/>
</p:tagLst>
</file>

<file path=ppt/tags/tag314.xml><?xml version="1.0" encoding="utf-8"?>
<p:tagLst xmlns:p="http://schemas.openxmlformats.org/presentationml/2006/main">
  <p:tag name="AS_UNIQUEID" val="246"/>
</p:tagLst>
</file>

<file path=ppt/tags/tag315.xml><?xml version="1.0" encoding="utf-8"?>
<p:tagLst xmlns:p="http://schemas.openxmlformats.org/presentationml/2006/main">
  <p:tag name="AS_UNIQUEID" val="247"/>
</p:tagLst>
</file>

<file path=ppt/tags/tag316.xml><?xml version="1.0" encoding="utf-8"?>
<p:tagLst xmlns:p="http://schemas.openxmlformats.org/presentationml/2006/main">
  <p:tag name="AS_UNIQUEID" val="413"/>
</p:tagLst>
</file>

<file path=ppt/tags/tag317.xml><?xml version="1.0" encoding="utf-8"?>
<p:tagLst xmlns:p="http://schemas.openxmlformats.org/presentationml/2006/main">
  <p:tag name="AS_UNIQUEID" val="414"/>
</p:tagLst>
</file>

<file path=ppt/tags/tag318.xml><?xml version="1.0" encoding="utf-8"?>
<p:tagLst xmlns:p="http://schemas.openxmlformats.org/presentationml/2006/main">
  <p:tag name="AS_UNIQUEID" val="415"/>
</p:tagLst>
</file>

<file path=ppt/tags/tag319.xml><?xml version="1.0" encoding="utf-8"?>
<p:tagLst xmlns:p="http://schemas.openxmlformats.org/presentationml/2006/main">
  <p:tag name="AS_UNIQUEID" val="248"/>
</p:tagLst>
</file>

<file path=ppt/tags/tag32.xml><?xml version="1.0" encoding="utf-8"?>
<p:tagLst xmlns:p="http://schemas.openxmlformats.org/presentationml/2006/main">
  <p:tag name="AS_UNIQUEID" val="429"/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0.xml><?xml version="1.0" encoding="utf-8"?>
<p:tagLst xmlns:p="http://schemas.openxmlformats.org/presentationml/2006/main">
  <p:tag name="AS_UNIQUEID" val="249"/>
</p:tagLst>
</file>

<file path=ppt/tags/tag321.xml><?xml version="1.0" encoding="utf-8"?>
<p:tagLst xmlns:p="http://schemas.openxmlformats.org/presentationml/2006/main">
  <p:tag name="AS_UNIQUEID" val="250"/>
</p:tagLst>
</file>

<file path=ppt/tags/tag322.xml><?xml version="1.0" encoding="utf-8"?>
<p:tagLst xmlns:p="http://schemas.openxmlformats.org/presentationml/2006/main">
  <p:tag name="AS_UNIQUEID" val="251"/>
</p:tagLst>
</file>

<file path=ppt/tags/tag323.xml><?xml version="1.0" encoding="utf-8"?>
<p:tagLst xmlns:p="http://schemas.openxmlformats.org/presentationml/2006/main">
  <p:tag name="AS_UNIQUEID" val="252"/>
</p:tagLst>
</file>

<file path=ppt/tags/tag324.xml><?xml version="1.0" encoding="utf-8"?>
<p:tagLst xmlns:p="http://schemas.openxmlformats.org/presentationml/2006/main">
  <p:tag name="AS_UNIQUEID" val="253"/>
</p:tagLst>
</file>

<file path=ppt/tags/tag325.xml><?xml version="1.0" encoding="utf-8"?>
<p:tagLst xmlns:p="http://schemas.openxmlformats.org/presentationml/2006/main">
  <p:tag name="AS_UNIQUEID" val="254"/>
</p:tagLst>
</file>

<file path=ppt/tags/tag326.xml><?xml version="1.0" encoding="utf-8"?>
<p:tagLst xmlns:p="http://schemas.openxmlformats.org/presentationml/2006/main">
  <p:tag name="AS_UNIQUEID" val="255"/>
</p:tagLst>
</file>

<file path=ppt/tags/tag327.xml><?xml version="1.0" encoding="utf-8"?>
<p:tagLst xmlns:p="http://schemas.openxmlformats.org/presentationml/2006/main">
  <p:tag name="AS_UNIQUEID" val="256"/>
</p:tagLst>
</file>

<file path=ppt/tags/tag328.xml><?xml version="1.0" encoding="utf-8"?>
<p:tagLst xmlns:p="http://schemas.openxmlformats.org/presentationml/2006/main">
  <p:tag name="AS_UNIQUEID" val="257"/>
</p:tagLst>
</file>

<file path=ppt/tags/tag329.xml><?xml version="1.0" encoding="utf-8"?>
<p:tagLst xmlns:p="http://schemas.openxmlformats.org/presentationml/2006/main">
  <p:tag name="AS_UNIQUEID" val="258"/>
</p:tagLst>
</file>

<file path=ppt/tags/tag33.xml><?xml version="1.0" encoding="utf-8"?>
<p:tagLst xmlns:p="http://schemas.openxmlformats.org/presentationml/2006/main">
  <p:tag name="AS_UNIQUEID" val="43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0.xml><?xml version="1.0" encoding="utf-8"?>
<p:tagLst xmlns:p="http://schemas.openxmlformats.org/presentationml/2006/main">
  <p:tag name="AS_UNIQUEID" val="259"/>
</p:tagLst>
</file>

<file path=ppt/tags/tag331.xml><?xml version="1.0" encoding="utf-8"?>
<p:tagLst xmlns:p="http://schemas.openxmlformats.org/presentationml/2006/main">
  <p:tag name="AS_UNIQUEID" val="260"/>
</p:tagLst>
</file>

<file path=ppt/tags/tag332.xml><?xml version="1.0" encoding="utf-8"?>
<p:tagLst xmlns:p="http://schemas.openxmlformats.org/presentationml/2006/main">
  <p:tag name="AS_UNIQUEID" val="261"/>
</p:tagLst>
</file>

<file path=ppt/tags/tag333.xml><?xml version="1.0" encoding="utf-8"?>
<p:tagLst xmlns:p="http://schemas.openxmlformats.org/presentationml/2006/main">
  <p:tag name="AS_UNIQUEID" val="262"/>
</p:tagLst>
</file>

<file path=ppt/tags/tag334.xml><?xml version="1.0" encoding="utf-8"?>
<p:tagLst xmlns:p="http://schemas.openxmlformats.org/presentationml/2006/main">
  <p:tag name="AS_UNIQUEID" val="263"/>
</p:tagLst>
</file>

<file path=ppt/tags/tag335.xml><?xml version="1.0" encoding="utf-8"?>
<p:tagLst xmlns:p="http://schemas.openxmlformats.org/presentationml/2006/main">
  <p:tag name="AS_UNIQUEID" val="264"/>
</p:tagLst>
</file>

<file path=ppt/tags/tag336.xml><?xml version="1.0" encoding="utf-8"?>
<p:tagLst xmlns:p="http://schemas.openxmlformats.org/presentationml/2006/main">
  <p:tag name="AS_UNIQUEID" val="265"/>
</p:tagLst>
</file>

<file path=ppt/tags/tag337.xml><?xml version="1.0" encoding="utf-8"?>
<p:tagLst xmlns:p="http://schemas.openxmlformats.org/presentationml/2006/main">
  <p:tag name="AS_UNIQUEID" val="266"/>
</p:tagLst>
</file>

<file path=ppt/tags/tag338.xml><?xml version="1.0" encoding="utf-8"?>
<p:tagLst xmlns:p="http://schemas.openxmlformats.org/presentationml/2006/main">
  <p:tag name="AS_UNIQUEID" val="267"/>
</p:tagLst>
</file>

<file path=ppt/tags/tag339.xml><?xml version="1.0" encoding="utf-8"?>
<p:tagLst xmlns:p="http://schemas.openxmlformats.org/presentationml/2006/main">
  <p:tag name="AS_UNIQUEID" val="268"/>
</p:tagLst>
</file>

<file path=ppt/tags/tag34.xml><?xml version="1.0" encoding="utf-8"?>
<p:tagLst xmlns:p="http://schemas.openxmlformats.org/presentationml/2006/main">
  <p:tag name="AS_UNIQUEID" val="43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0.xml><?xml version="1.0" encoding="utf-8"?>
<p:tagLst xmlns:p="http://schemas.openxmlformats.org/presentationml/2006/main">
  <p:tag name="AS_UNIQUEID" val="269"/>
</p:tagLst>
</file>

<file path=ppt/tags/tag341.xml><?xml version="1.0" encoding="utf-8"?>
<p:tagLst xmlns:p="http://schemas.openxmlformats.org/presentationml/2006/main">
  <p:tag name="AS_UNIQUEID" val="270"/>
</p:tagLst>
</file>

<file path=ppt/tags/tag342.xml><?xml version="1.0" encoding="utf-8"?>
<p:tagLst xmlns:p="http://schemas.openxmlformats.org/presentationml/2006/main">
  <p:tag name="AS_UNIQUEID" val="271"/>
</p:tagLst>
</file>

<file path=ppt/tags/tag343.xml><?xml version="1.0" encoding="utf-8"?>
<p:tagLst xmlns:p="http://schemas.openxmlformats.org/presentationml/2006/main">
  <p:tag name="AS_UNIQUEID" val="272"/>
</p:tagLst>
</file>

<file path=ppt/tags/tag344.xml><?xml version="1.0" encoding="utf-8"?>
<p:tagLst xmlns:p="http://schemas.openxmlformats.org/presentationml/2006/main">
  <p:tag name="AS_UNIQUEID" val="273"/>
</p:tagLst>
</file>

<file path=ppt/tags/tag345.xml><?xml version="1.0" encoding="utf-8"?>
<p:tagLst xmlns:p="http://schemas.openxmlformats.org/presentationml/2006/main">
  <p:tag name="AS_UNIQUEID" val="274"/>
</p:tagLst>
</file>

<file path=ppt/tags/tag346.xml><?xml version="1.0" encoding="utf-8"?>
<p:tagLst xmlns:p="http://schemas.openxmlformats.org/presentationml/2006/main">
  <p:tag name="AS_UNIQUEID" val="275"/>
</p:tagLst>
</file>

<file path=ppt/tags/tag347.xml><?xml version="1.0" encoding="utf-8"?>
<p:tagLst xmlns:p="http://schemas.openxmlformats.org/presentationml/2006/main">
  <p:tag name="AS_UNIQUEID" val="276"/>
</p:tagLst>
</file>

<file path=ppt/tags/tag348.xml><?xml version="1.0" encoding="utf-8"?>
<p:tagLst xmlns:p="http://schemas.openxmlformats.org/presentationml/2006/main">
  <p:tag name="AS_UNIQUEID" val="277"/>
</p:tagLst>
</file>

<file path=ppt/tags/tag349.xml><?xml version="1.0" encoding="utf-8"?>
<p:tagLst xmlns:p="http://schemas.openxmlformats.org/presentationml/2006/main">
  <p:tag name="AS_UNIQUEID" val="278"/>
</p:tagLst>
</file>

<file path=ppt/tags/tag35.xml><?xml version="1.0" encoding="utf-8"?>
<p:tagLst xmlns:p="http://schemas.openxmlformats.org/presentationml/2006/main">
  <p:tag name="AS_UNIQUEID" val="43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0.xml><?xml version="1.0" encoding="utf-8"?>
<p:tagLst xmlns:p="http://schemas.openxmlformats.org/presentationml/2006/main">
  <p:tag name="AS_UNIQUEID" val="279"/>
</p:tagLst>
</file>

<file path=ppt/tags/tag351.xml><?xml version="1.0" encoding="utf-8"?>
<p:tagLst xmlns:p="http://schemas.openxmlformats.org/presentationml/2006/main">
  <p:tag name="AS_UNIQUEID" val="280"/>
</p:tagLst>
</file>

<file path=ppt/tags/tag352.xml><?xml version="1.0" encoding="utf-8"?>
<p:tagLst xmlns:p="http://schemas.openxmlformats.org/presentationml/2006/main">
  <p:tag name="AS_UNIQUEID" val="281"/>
</p:tagLst>
</file>

<file path=ppt/tags/tag353.xml><?xml version="1.0" encoding="utf-8"?>
<p:tagLst xmlns:p="http://schemas.openxmlformats.org/presentationml/2006/main">
  <p:tag name="AS_UNIQUEID" val="282"/>
</p:tagLst>
</file>

<file path=ppt/tags/tag354.xml><?xml version="1.0" encoding="utf-8"?>
<p:tagLst xmlns:p="http://schemas.openxmlformats.org/presentationml/2006/main">
  <p:tag name="AS_UNIQUEID" val="283"/>
</p:tagLst>
</file>

<file path=ppt/tags/tag355.xml><?xml version="1.0" encoding="utf-8"?>
<p:tagLst xmlns:p="http://schemas.openxmlformats.org/presentationml/2006/main">
  <p:tag name="AS_UNIQUEID" val="284"/>
</p:tagLst>
</file>

<file path=ppt/tags/tag356.xml><?xml version="1.0" encoding="utf-8"?>
<p:tagLst xmlns:p="http://schemas.openxmlformats.org/presentationml/2006/main">
  <p:tag name="AS_UNIQUEID" val="285"/>
</p:tagLst>
</file>

<file path=ppt/tags/tag357.xml><?xml version="1.0" encoding="utf-8"?>
<p:tagLst xmlns:p="http://schemas.openxmlformats.org/presentationml/2006/main">
  <p:tag name="AS_UNIQUEID" val="286"/>
</p:tagLst>
</file>

<file path=ppt/tags/tag358.xml><?xml version="1.0" encoding="utf-8"?>
<p:tagLst xmlns:p="http://schemas.openxmlformats.org/presentationml/2006/main">
  <p:tag name="AS_UNIQUEID" val="287"/>
</p:tagLst>
</file>

<file path=ppt/tags/tag359.xml><?xml version="1.0" encoding="utf-8"?>
<p:tagLst xmlns:p="http://schemas.openxmlformats.org/presentationml/2006/main">
  <p:tag name="AS_UNIQUEID" val="288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360.xml><?xml version="1.0" encoding="utf-8"?>
<p:tagLst xmlns:p="http://schemas.openxmlformats.org/presentationml/2006/main">
  <p:tag name="AS_UNIQUEID" val="289"/>
</p:tagLst>
</file>

<file path=ppt/tags/tag361.xml><?xml version="1.0" encoding="utf-8"?>
<p:tagLst xmlns:p="http://schemas.openxmlformats.org/presentationml/2006/main">
  <p:tag name="AS_UNIQUEID" val="290"/>
</p:tagLst>
</file>

<file path=ppt/tags/tag362.xml><?xml version="1.0" encoding="utf-8"?>
<p:tagLst xmlns:p="http://schemas.openxmlformats.org/presentationml/2006/main">
  <p:tag name="AS_UNIQUEID" val="291"/>
</p:tagLst>
</file>

<file path=ppt/tags/tag363.xml><?xml version="1.0" encoding="utf-8"?>
<p:tagLst xmlns:p="http://schemas.openxmlformats.org/presentationml/2006/main">
  <p:tag name="AS_UNIQUEID" val="292"/>
</p:tagLst>
</file>

<file path=ppt/tags/tag364.xml><?xml version="1.0" encoding="utf-8"?>
<p:tagLst xmlns:p="http://schemas.openxmlformats.org/presentationml/2006/main">
  <p:tag name="AS_UNIQUEID" val="293"/>
</p:tagLst>
</file>

<file path=ppt/tags/tag365.xml><?xml version="1.0" encoding="utf-8"?>
<p:tagLst xmlns:p="http://schemas.openxmlformats.org/presentationml/2006/main">
  <p:tag name="AS_UNIQUEID" val="294"/>
</p:tagLst>
</file>

<file path=ppt/tags/tag366.xml><?xml version="1.0" encoding="utf-8"?>
<p:tagLst xmlns:p="http://schemas.openxmlformats.org/presentationml/2006/main">
  <p:tag name="AS_UNIQUEID" val="295"/>
</p:tagLst>
</file>

<file path=ppt/tags/tag367.xml><?xml version="1.0" encoding="utf-8"?>
<p:tagLst xmlns:p="http://schemas.openxmlformats.org/presentationml/2006/main">
  <p:tag name="AS_UNIQUEID" val="296"/>
</p:tagLst>
</file>

<file path=ppt/tags/tag368.xml><?xml version="1.0" encoding="utf-8"?>
<p:tagLst xmlns:p="http://schemas.openxmlformats.org/presentationml/2006/main">
  <p:tag name="AS_UNIQUEID" val="297"/>
</p:tagLst>
</file>

<file path=ppt/tags/tag369.xml><?xml version="1.0" encoding="utf-8"?>
<p:tagLst xmlns:p="http://schemas.openxmlformats.org/presentationml/2006/main">
  <p:tag name="AS_UNIQUEID" val="298"/>
</p:tagLst>
</file>

<file path=ppt/tags/tag37.xml><?xml version="1.0" encoding="utf-8"?>
<p:tagLst xmlns:p="http://schemas.openxmlformats.org/presentationml/2006/main">
  <p:tag name="AS_UNIQUEID" val="498"/>
</p:tagLst>
</file>

<file path=ppt/tags/tag370.xml><?xml version="1.0" encoding="utf-8"?>
<p:tagLst xmlns:p="http://schemas.openxmlformats.org/presentationml/2006/main">
  <p:tag name="AS_UNIQUEID" val="299"/>
</p:tagLst>
</file>

<file path=ppt/tags/tag371.xml><?xml version="1.0" encoding="utf-8"?>
<p:tagLst xmlns:p="http://schemas.openxmlformats.org/presentationml/2006/main">
  <p:tag name="AS_UNIQUEID" val="300"/>
</p:tagLst>
</file>

<file path=ppt/tags/tag372.xml><?xml version="1.0" encoding="utf-8"?>
<p:tagLst xmlns:p="http://schemas.openxmlformats.org/presentationml/2006/main">
  <p:tag name="AS_UNIQUEID" val="301"/>
</p:tagLst>
</file>

<file path=ppt/tags/tag373.xml><?xml version="1.0" encoding="utf-8"?>
<p:tagLst xmlns:p="http://schemas.openxmlformats.org/presentationml/2006/main">
  <p:tag name="AS_UNIQUEID" val="302"/>
</p:tagLst>
</file>

<file path=ppt/tags/tag374.xml><?xml version="1.0" encoding="utf-8"?>
<p:tagLst xmlns:p="http://schemas.openxmlformats.org/presentationml/2006/main">
  <p:tag name="AS_UNIQUEID" val="303"/>
</p:tagLst>
</file>

<file path=ppt/tags/tag375.xml><?xml version="1.0" encoding="utf-8"?>
<p:tagLst xmlns:p="http://schemas.openxmlformats.org/presentationml/2006/main">
  <p:tag name="AS_UNIQUEID" val="304"/>
</p:tagLst>
</file>

<file path=ppt/tags/tag376.xml><?xml version="1.0" encoding="utf-8"?>
<p:tagLst xmlns:p="http://schemas.openxmlformats.org/presentationml/2006/main">
  <p:tag name="AS_UNIQUEID" val="305"/>
</p:tagLst>
</file>

<file path=ppt/tags/tag377.xml><?xml version="1.0" encoding="utf-8"?>
<p:tagLst xmlns:p="http://schemas.openxmlformats.org/presentationml/2006/main">
  <p:tag name="AS_UNIQUEID" val="306"/>
</p:tagLst>
</file>

<file path=ppt/tags/tag378.xml><?xml version="1.0" encoding="utf-8"?>
<p:tagLst xmlns:p="http://schemas.openxmlformats.org/presentationml/2006/main">
  <p:tag name="AS_UNIQUEID" val="307"/>
</p:tagLst>
</file>

<file path=ppt/tags/tag379.xml><?xml version="1.0" encoding="utf-8"?>
<p:tagLst xmlns:p="http://schemas.openxmlformats.org/presentationml/2006/main">
  <p:tag name="AS_UNIQUEID" val="308"/>
</p:tagLst>
</file>

<file path=ppt/tags/tag38.xml><?xml version="1.0" encoding="utf-8"?>
<p:tagLst xmlns:p="http://schemas.openxmlformats.org/presentationml/2006/main">
  <p:tag name="AS_UNIQUEID" val="499"/>
</p:tagLst>
</file>

<file path=ppt/tags/tag380.xml><?xml version="1.0" encoding="utf-8"?>
<p:tagLst xmlns:p="http://schemas.openxmlformats.org/presentationml/2006/main">
  <p:tag name="AS_UNIQUEID" val="309"/>
</p:tagLst>
</file>

<file path=ppt/tags/tag381.xml><?xml version="1.0" encoding="utf-8"?>
<p:tagLst xmlns:p="http://schemas.openxmlformats.org/presentationml/2006/main">
  <p:tag name="AS_UNIQUEID" val="310"/>
</p:tagLst>
</file>

<file path=ppt/tags/tag382.xml><?xml version="1.0" encoding="utf-8"?>
<p:tagLst xmlns:p="http://schemas.openxmlformats.org/presentationml/2006/main">
  <p:tag name="AS_UNIQUEID" val="311"/>
</p:tagLst>
</file>

<file path=ppt/tags/tag383.xml><?xml version="1.0" encoding="utf-8"?>
<p:tagLst xmlns:p="http://schemas.openxmlformats.org/presentationml/2006/main">
  <p:tag name="AS_UNIQUEID" val="312"/>
</p:tagLst>
</file>

<file path=ppt/tags/tag384.xml><?xml version="1.0" encoding="utf-8"?>
<p:tagLst xmlns:p="http://schemas.openxmlformats.org/presentationml/2006/main">
  <p:tag name="AS_UNIQUEID" val="313"/>
</p:tagLst>
</file>

<file path=ppt/tags/tag385.xml><?xml version="1.0" encoding="utf-8"?>
<p:tagLst xmlns:p="http://schemas.openxmlformats.org/presentationml/2006/main">
  <p:tag name="AS_UNIQUEID" val="314"/>
</p:tagLst>
</file>

<file path=ppt/tags/tag386.xml><?xml version="1.0" encoding="utf-8"?>
<p:tagLst xmlns:p="http://schemas.openxmlformats.org/presentationml/2006/main">
  <p:tag name="AS_UNIQUEID" val="315"/>
</p:tagLst>
</file>

<file path=ppt/tags/tag387.xml><?xml version="1.0" encoding="utf-8"?>
<p:tagLst xmlns:p="http://schemas.openxmlformats.org/presentationml/2006/main">
  <p:tag name="AS_UNIQUEID" val="316"/>
</p:tagLst>
</file>

<file path=ppt/tags/tag388.xml><?xml version="1.0" encoding="utf-8"?>
<p:tagLst xmlns:p="http://schemas.openxmlformats.org/presentationml/2006/main">
  <p:tag name="AS_UNIQUEID" val="317"/>
</p:tagLst>
</file>

<file path=ppt/tags/tag389.xml><?xml version="1.0" encoding="utf-8"?>
<p:tagLst xmlns:p="http://schemas.openxmlformats.org/presentationml/2006/main">
  <p:tag name="AS_UNIQUEID" val="318"/>
</p:tagLst>
</file>

<file path=ppt/tags/tag39.xml><?xml version="1.0" encoding="utf-8"?>
<p:tagLst xmlns:p="http://schemas.openxmlformats.org/presentationml/2006/main">
  <p:tag name="AS_UNIQUEID" val="500"/>
</p:tagLst>
</file>

<file path=ppt/tags/tag390.xml><?xml version="1.0" encoding="utf-8"?>
<p:tagLst xmlns:p="http://schemas.openxmlformats.org/presentationml/2006/main">
  <p:tag name="AS_UNIQUEID" val="319"/>
</p:tagLst>
</file>

<file path=ppt/tags/tag391.xml><?xml version="1.0" encoding="utf-8"?>
<p:tagLst xmlns:p="http://schemas.openxmlformats.org/presentationml/2006/main">
  <p:tag name="AS_UNIQUEID" val="320"/>
</p:tagLst>
</file>

<file path=ppt/tags/tag392.xml><?xml version="1.0" encoding="utf-8"?>
<p:tagLst xmlns:p="http://schemas.openxmlformats.org/presentationml/2006/main">
  <p:tag name="AS_UNIQUEID" val="321"/>
</p:tagLst>
</file>

<file path=ppt/tags/tag393.xml><?xml version="1.0" encoding="utf-8"?>
<p:tagLst xmlns:p="http://schemas.openxmlformats.org/presentationml/2006/main">
  <p:tag name="AS_UNIQUEID" val="322"/>
</p:tagLst>
</file>

<file path=ppt/tags/tag394.xml><?xml version="1.0" encoding="utf-8"?>
<p:tagLst xmlns:p="http://schemas.openxmlformats.org/presentationml/2006/main">
  <p:tag name="AS_UNIQUEID" val="323"/>
</p:tagLst>
</file>

<file path=ppt/tags/tag395.xml><?xml version="1.0" encoding="utf-8"?>
<p:tagLst xmlns:p="http://schemas.openxmlformats.org/presentationml/2006/main">
  <p:tag name="AS_UNIQUEID" val="324"/>
</p:tagLst>
</file>

<file path=ppt/tags/tag396.xml><?xml version="1.0" encoding="utf-8"?>
<p:tagLst xmlns:p="http://schemas.openxmlformats.org/presentationml/2006/main">
  <p:tag name="AS_UNIQUEID" val="325"/>
</p:tagLst>
</file>

<file path=ppt/tags/tag397.xml><?xml version="1.0" encoding="utf-8"?>
<p:tagLst xmlns:p="http://schemas.openxmlformats.org/presentationml/2006/main">
  <p:tag name="AS_UNIQUEID" val="326"/>
</p:tagLst>
</file>

<file path=ppt/tags/tag398.xml><?xml version="1.0" encoding="utf-8"?>
<p:tagLst xmlns:p="http://schemas.openxmlformats.org/presentationml/2006/main">
  <p:tag name="AS_UNIQUEID" val="327"/>
</p:tagLst>
</file>

<file path=ppt/tags/tag399.xml><?xml version="1.0" encoding="utf-8"?>
<p:tagLst xmlns:p="http://schemas.openxmlformats.org/presentationml/2006/main">
  <p:tag name="AS_UNIQUEID" val="328"/>
</p:tagLst>
</file>

<file path=ppt/tags/tag4.xml><?xml version="1.0" encoding="utf-8"?>
<p:tagLst xmlns:p="http://schemas.openxmlformats.org/presentationml/2006/main">
  <p:tag name="AS_UNIQUEID" val="43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UNIQUEID" val="501"/>
</p:tagLst>
</file>

<file path=ppt/tags/tag400.xml><?xml version="1.0" encoding="utf-8"?>
<p:tagLst xmlns:p="http://schemas.openxmlformats.org/presentationml/2006/main">
  <p:tag name="AS_UNIQUEID" val="329"/>
</p:tagLst>
</file>

<file path=ppt/tags/tag401.xml><?xml version="1.0" encoding="utf-8"?>
<p:tagLst xmlns:p="http://schemas.openxmlformats.org/presentationml/2006/main">
  <p:tag name="AS_UNIQUEID" val="330"/>
</p:tagLst>
</file>

<file path=ppt/tags/tag402.xml><?xml version="1.0" encoding="utf-8"?>
<p:tagLst xmlns:p="http://schemas.openxmlformats.org/presentationml/2006/main">
  <p:tag name="AS_UNIQUEID" val="331"/>
</p:tagLst>
</file>

<file path=ppt/tags/tag403.xml><?xml version="1.0" encoding="utf-8"?>
<p:tagLst xmlns:p="http://schemas.openxmlformats.org/presentationml/2006/main">
  <p:tag name="AS_UNIQUEID" val="332"/>
</p:tagLst>
</file>

<file path=ppt/tags/tag404.xml><?xml version="1.0" encoding="utf-8"?>
<p:tagLst xmlns:p="http://schemas.openxmlformats.org/presentationml/2006/main">
  <p:tag name="AS_UNIQUEID" val="333"/>
</p:tagLst>
</file>

<file path=ppt/tags/tag405.xml><?xml version="1.0" encoding="utf-8"?>
<p:tagLst xmlns:p="http://schemas.openxmlformats.org/presentationml/2006/main">
  <p:tag name="AS_UNIQUEID" val="334"/>
</p:tagLst>
</file>

<file path=ppt/tags/tag406.xml><?xml version="1.0" encoding="utf-8"?>
<p:tagLst xmlns:p="http://schemas.openxmlformats.org/presentationml/2006/main">
  <p:tag name="AS_UNIQUEID" val="335"/>
</p:tagLst>
</file>

<file path=ppt/tags/tag407.xml><?xml version="1.0" encoding="utf-8"?>
<p:tagLst xmlns:p="http://schemas.openxmlformats.org/presentationml/2006/main">
  <p:tag name="AS_UNIQUEID" val="336"/>
</p:tagLst>
</file>

<file path=ppt/tags/tag408.xml><?xml version="1.0" encoding="utf-8"?>
<p:tagLst xmlns:p="http://schemas.openxmlformats.org/presentationml/2006/main">
  <p:tag name="AS_UNIQUEID" val="337"/>
</p:tagLst>
</file>

<file path=ppt/tags/tag409.xml><?xml version="1.0" encoding="utf-8"?>
<p:tagLst xmlns:p="http://schemas.openxmlformats.org/presentationml/2006/main">
  <p:tag name="AS_UNIQUEID" val="338"/>
</p:tagLst>
</file>

<file path=ppt/tags/tag41.xml><?xml version="1.0" encoding="utf-8"?>
<p:tagLst xmlns:p="http://schemas.openxmlformats.org/presentationml/2006/main">
  <p:tag name="AS_UNIQUEID" val="389"/>
</p:tagLst>
</file>

<file path=ppt/tags/tag410.xml><?xml version="1.0" encoding="utf-8"?>
<p:tagLst xmlns:p="http://schemas.openxmlformats.org/presentationml/2006/main">
  <p:tag name="AS_UNIQUEID" val="339"/>
</p:tagLst>
</file>

<file path=ppt/tags/tag411.xml><?xml version="1.0" encoding="utf-8"?>
<p:tagLst xmlns:p="http://schemas.openxmlformats.org/presentationml/2006/main">
  <p:tag name="AS_UNIQUEID" val="340"/>
</p:tagLst>
</file>

<file path=ppt/tags/tag412.xml><?xml version="1.0" encoding="utf-8"?>
<p:tagLst xmlns:p="http://schemas.openxmlformats.org/presentationml/2006/main">
  <p:tag name="AS_UNIQUEID" val="341"/>
</p:tagLst>
</file>

<file path=ppt/tags/tag413.xml><?xml version="1.0" encoding="utf-8"?>
<p:tagLst xmlns:p="http://schemas.openxmlformats.org/presentationml/2006/main">
  <p:tag name="AS_UNIQUEID" val="342"/>
</p:tagLst>
</file>

<file path=ppt/tags/tag414.xml><?xml version="1.0" encoding="utf-8"?>
<p:tagLst xmlns:p="http://schemas.openxmlformats.org/presentationml/2006/main">
  <p:tag name="AS_UNIQUEID" val="343"/>
</p:tagLst>
</file>

<file path=ppt/tags/tag415.xml><?xml version="1.0" encoding="utf-8"?>
<p:tagLst xmlns:p="http://schemas.openxmlformats.org/presentationml/2006/main">
  <p:tag name="AS_UNIQUEID" val="344"/>
</p:tagLst>
</file>

<file path=ppt/tags/tag416.xml><?xml version="1.0" encoding="utf-8"?>
<p:tagLst xmlns:p="http://schemas.openxmlformats.org/presentationml/2006/main">
  <p:tag name="AS_UNIQUEID" val="345"/>
</p:tagLst>
</file>

<file path=ppt/tags/tag417.xml><?xml version="1.0" encoding="utf-8"?>
<p:tagLst xmlns:p="http://schemas.openxmlformats.org/presentationml/2006/main">
  <p:tag name="AS_UNIQUEID" val="346"/>
</p:tagLst>
</file>

<file path=ppt/tags/tag418.xml><?xml version="1.0" encoding="utf-8"?>
<p:tagLst xmlns:p="http://schemas.openxmlformats.org/presentationml/2006/main">
  <p:tag name="AS_UNIQUEID" val="347"/>
</p:tagLst>
</file>

<file path=ppt/tags/tag419.xml><?xml version="1.0" encoding="utf-8"?>
<p:tagLst xmlns:p="http://schemas.openxmlformats.org/presentationml/2006/main">
  <p:tag name="AS_UNIQUEID" val="348"/>
</p:tagLst>
</file>

<file path=ppt/tags/tag42.xml><?xml version="1.0" encoding="utf-8"?>
<p:tagLst xmlns:p="http://schemas.openxmlformats.org/presentationml/2006/main">
  <p:tag name="AS_UNIQUEID" val="390"/>
</p:tagLst>
</file>

<file path=ppt/tags/tag420.xml><?xml version="1.0" encoding="utf-8"?>
<p:tagLst xmlns:p="http://schemas.openxmlformats.org/presentationml/2006/main">
  <p:tag name="AS_UNIQUEID" val="349"/>
</p:tagLst>
</file>

<file path=ppt/tags/tag421.xml><?xml version="1.0" encoding="utf-8"?>
<p:tagLst xmlns:p="http://schemas.openxmlformats.org/presentationml/2006/main">
  <p:tag name="AS_UNIQUEID" val="350"/>
</p:tagLst>
</file>

<file path=ppt/tags/tag422.xml><?xml version="1.0" encoding="utf-8"?>
<p:tagLst xmlns:p="http://schemas.openxmlformats.org/presentationml/2006/main">
  <p:tag name="AS_UNIQUEID" val="351"/>
</p:tagLst>
</file>

<file path=ppt/tags/tag423.xml><?xml version="1.0" encoding="utf-8"?>
<p:tagLst xmlns:p="http://schemas.openxmlformats.org/presentationml/2006/main">
  <p:tag name="AS_UNIQUEID" val="416"/>
</p:tagLst>
</file>

<file path=ppt/tags/tag424.xml><?xml version="1.0" encoding="utf-8"?>
<p:tagLst xmlns:p="http://schemas.openxmlformats.org/presentationml/2006/main">
  <p:tag name="AS_UNIQUEID" val="417"/>
</p:tagLst>
</file>

<file path=ppt/tags/tag425.xml><?xml version="1.0" encoding="utf-8"?>
<p:tagLst xmlns:p="http://schemas.openxmlformats.org/presentationml/2006/main">
  <p:tag name="AS_UNIQUEID" val="418"/>
</p:tagLst>
</file>

<file path=ppt/tags/tag426.xml><?xml version="1.0" encoding="utf-8"?>
<p:tagLst xmlns:p="http://schemas.openxmlformats.org/presentationml/2006/main">
  <p:tag name="AS_UNIQUEID" val="352"/>
</p:tagLst>
</file>

<file path=ppt/tags/tag427.xml><?xml version="1.0" encoding="utf-8"?>
<p:tagLst xmlns:p="http://schemas.openxmlformats.org/presentationml/2006/main">
  <p:tag name="AS_UNIQUEID" val="353"/>
</p:tagLst>
</file>

<file path=ppt/tags/tag428.xml><?xml version="1.0" encoding="utf-8"?>
<p:tagLst xmlns:p="http://schemas.openxmlformats.org/presentationml/2006/main">
  <p:tag name="AS_UNIQUEID" val="354"/>
</p:tagLst>
</file>

<file path=ppt/tags/tag429.xml><?xml version="1.0" encoding="utf-8"?>
<p:tagLst xmlns:p="http://schemas.openxmlformats.org/presentationml/2006/main">
  <p:tag name="AS_UNIQUEID" val="419"/>
</p:tagLst>
</file>

<file path=ppt/tags/tag43.xml><?xml version="1.0" encoding="utf-8"?>
<p:tagLst xmlns:p="http://schemas.openxmlformats.org/presentationml/2006/main">
  <p:tag name="AS_UNIQUEID" val="391"/>
</p:tagLst>
</file>

<file path=ppt/tags/tag430.xml><?xml version="1.0" encoding="utf-8"?>
<p:tagLst xmlns:p="http://schemas.openxmlformats.org/presentationml/2006/main">
  <p:tag name="AS_UNIQUEID" val="420"/>
</p:tagLst>
</file>

<file path=ppt/tags/tag431.xml><?xml version="1.0" encoding="utf-8"?>
<p:tagLst xmlns:p="http://schemas.openxmlformats.org/presentationml/2006/main">
  <p:tag name="AS_UNIQUEID" val="421"/>
</p:tagLst>
</file>

<file path=ppt/tags/tag432.xml><?xml version="1.0" encoding="utf-8"?>
<p:tagLst xmlns:p="http://schemas.openxmlformats.org/presentationml/2006/main">
  <p:tag name="AS_UNIQUEID" val="355"/>
</p:tagLst>
</file>

<file path=ppt/tags/tag433.xml><?xml version="1.0" encoding="utf-8"?>
<p:tagLst xmlns:p="http://schemas.openxmlformats.org/presentationml/2006/main">
  <p:tag name="AS_UNIQUEID" val="356"/>
</p:tagLst>
</file>

<file path=ppt/tags/tag434.xml><?xml version="1.0" encoding="utf-8"?>
<p:tagLst xmlns:p="http://schemas.openxmlformats.org/presentationml/2006/main">
  <p:tag name="AS_UNIQUEID" val="357"/>
</p:tagLst>
</file>

<file path=ppt/tags/tag435.xml><?xml version="1.0" encoding="utf-8"?>
<p:tagLst xmlns:p="http://schemas.openxmlformats.org/presentationml/2006/main">
  <p:tag name="AS_UNIQUEID" val="358"/>
</p:tagLst>
</file>

<file path=ppt/tags/tag436.xml><?xml version="1.0" encoding="utf-8"?>
<p:tagLst xmlns:p="http://schemas.openxmlformats.org/presentationml/2006/main">
  <p:tag name="AS_UNIQUEID" val="359"/>
</p:tagLst>
</file>

<file path=ppt/tags/tag437.xml><?xml version="1.0" encoding="utf-8"?>
<p:tagLst xmlns:p="http://schemas.openxmlformats.org/presentationml/2006/main">
  <p:tag name="AS_UNIQUEID" val="360"/>
</p:tagLst>
</file>

<file path=ppt/tags/tag438.xml><?xml version="1.0" encoding="utf-8"?>
<p:tagLst xmlns:p="http://schemas.openxmlformats.org/presentationml/2006/main">
  <p:tag name="AS_UNIQUEID" val="361"/>
</p:tagLst>
</file>

<file path=ppt/tags/tag439.xml><?xml version="1.0" encoding="utf-8"?>
<p:tagLst xmlns:p="http://schemas.openxmlformats.org/presentationml/2006/main">
  <p:tag name="AS_UNIQUEID" val="362"/>
</p:tagLst>
</file>

<file path=ppt/tags/tag44.xml><?xml version="1.0" encoding="utf-8"?>
<p:tagLst xmlns:p="http://schemas.openxmlformats.org/presentationml/2006/main">
  <p:tag name="AS_UNIQUEID" val="502"/>
</p:tagLst>
</file>

<file path=ppt/tags/tag440.xml><?xml version="1.0" encoding="utf-8"?>
<p:tagLst xmlns:p="http://schemas.openxmlformats.org/presentationml/2006/main">
  <p:tag name="AS_UNIQUEID" val="363"/>
</p:tagLst>
</file>

<file path=ppt/tags/tag441.xml><?xml version="1.0" encoding="utf-8"?>
<p:tagLst xmlns:p="http://schemas.openxmlformats.org/presentationml/2006/main">
  <p:tag name="AS_UNIQUEID" val="364"/>
</p:tagLst>
</file>

<file path=ppt/tags/tag442.xml><?xml version="1.0" encoding="utf-8"?>
<p:tagLst xmlns:p="http://schemas.openxmlformats.org/presentationml/2006/main">
  <p:tag name="AS_UNIQUEID" val="365"/>
</p:tagLst>
</file>

<file path=ppt/tags/tag443.xml><?xml version="1.0" encoding="utf-8"?>
<p:tagLst xmlns:p="http://schemas.openxmlformats.org/presentationml/2006/main">
  <p:tag name="AS_UNIQUEID" val="366"/>
</p:tagLst>
</file>

<file path=ppt/tags/tag444.xml><?xml version="1.0" encoding="utf-8"?>
<p:tagLst xmlns:p="http://schemas.openxmlformats.org/presentationml/2006/main">
  <p:tag name="AS_UNIQUEID" val="422"/>
</p:tagLst>
</file>

<file path=ppt/tags/tag445.xml><?xml version="1.0" encoding="utf-8"?>
<p:tagLst xmlns:p="http://schemas.openxmlformats.org/presentationml/2006/main">
  <p:tag name="AS_UNIQUEID" val="423"/>
</p:tagLst>
</file>

<file path=ppt/tags/tag446.xml><?xml version="1.0" encoding="utf-8"?>
<p:tagLst xmlns:p="http://schemas.openxmlformats.org/presentationml/2006/main">
  <p:tag name="AS_UNIQUEID" val="424"/>
</p:tagLst>
</file>

<file path=ppt/tags/tag447.xml><?xml version="1.0" encoding="utf-8"?>
<p:tagLst xmlns:p="http://schemas.openxmlformats.org/presentationml/2006/main">
  <p:tag name="AS_UNIQUEID" val="367"/>
</p:tagLst>
</file>

<file path=ppt/tags/tag448.xml><?xml version="1.0" encoding="utf-8"?>
<p:tagLst xmlns:p="http://schemas.openxmlformats.org/presentationml/2006/main">
  <p:tag name="AS_UNIQUEID" val="368"/>
</p:tagLst>
</file>

<file path=ppt/tags/tag449.xml><?xml version="1.0" encoding="utf-8"?>
<p:tagLst xmlns:p="http://schemas.openxmlformats.org/presentationml/2006/main">
  <p:tag name="AS_UNIQUEID" val="369"/>
</p:tagLst>
</file>

<file path=ppt/tags/tag45.xml><?xml version="1.0" encoding="utf-8"?>
<p:tagLst xmlns:p="http://schemas.openxmlformats.org/presentationml/2006/main">
  <p:tag name="AS_UNIQUEID" val="503"/>
</p:tagLst>
</file>

<file path=ppt/tags/tag450.xml><?xml version="1.0" encoding="utf-8"?>
<p:tagLst xmlns:p="http://schemas.openxmlformats.org/presentationml/2006/main">
  <p:tag name="AS_UNIQUEID" val="370"/>
</p:tagLst>
</file>

<file path=ppt/tags/tag451.xml><?xml version="1.0" encoding="utf-8"?>
<p:tagLst xmlns:p="http://schemas.openxmlformats.org/presentationml/2006/main">
  <p:tag name="AS_UNIQUEID" val="371"/>
</p:tagLst>
</file>

<file path=ppt/tags/tag452.xml><?xml version="1.0" encoding="utf-8"?>
<p:tagLst xmlns:p="http://schemas.openxmlformats.org/presentationml/2006/main">
  <p:tag name="AS_UNIQUEID" val="372"/>
</p:tagLst>
</file>

<file path=ppt/tags/tag453.xml><?xml version="1.0" encoding="utf-8"?>
<p:tagLst xmlns:p="http://schemas.openxmlformats.org/presentationml/2006/main">
  <p:tag name="AS_UNIQUEID" val="373"/>
</p:tagLst>
</file>

<file path=ppt/tags/tag454.xml><?xml version="1.0" encoding="utf-8"?>
<p:tagLst xmlns:p="http://schemas.openxmlformats.org/presentationml/2006/main">
  <p:tag name="AS_UNIQUEID" val="374"/>
</p:tagLst>
</file>

<file path=ppt/tags/tag455.xml><?xml version="1.0" encoding="utf-8"?>
<p:tagLst xmlns:p="http://schemas.openxmlformats.org/presentationml/2006/main">
  <p:tag name="AS_UNIQUEID" val="375"/>
</p:tagLst>
</file>

<file path=ppt/tags/tag456.xml><?xml version="1.0" encoding="utf-8"?>
<p:tagLst xmlns:p="http://schemas.openxmlformats.org/presentationml/2006/main">
  <p:tag name="AS_UNIQUEID" val="376"/>
</p:tagLst>
</file>

<file path=ppt/tags/tag457.xml><?xml version="1.0" encoding="utf-8"?>
<p:tagLst xmlns:p="http://schemas.openxmlformats.org/presentationml/2006/main">
  <p:tag name="AS_UNIQUEID" val="377"/>
</p:tagLst>
</file>

<file path=ppt/tags/tag458.xml><?xml version="1.0" encoding="utf-8"?>
<p:tagLst xmlns:p="http://schemas.openxmlformats.org/presentationml/2006/main">
  <p:tag name="AS_UNIQUEID" val="378"/>
</p:tagLst>
</file>

<file path=ppt/tags/tag459.xml><?xml version="1.0" encoding="utf-8"?>
<p:tagLst xmlns:p="http://schemas.openxmlformats.org/presentationml/2006/main">
  <p:tag name="AS_UNIQUEID" val="425"/>
</p:tagLst>
</file>

<file path=ppt/tags/tag46.xml><?xml version="1.0" encoding="utf-8"?>
<p:tagLst xmlns:p="http://schemas.openxmlformats.org/presentationml/2006/main">
  <p:tag name="AS_UNIQUEID" val="504"/>
</p:tagLst>
</file>

<file path=ppt/tags/tag460.xml><?xml version="1.0" encoding="utf-8"?>
<p:tagLst xmlns:p="http://schemas.openxmlformats.org/presentationml/2006/main">
  <p:tag name="AS_UNIQUEID" val="426"/>
</p:tagLst>
</file>

<file path=ppt/tags/tag461.xml><?xml version="1.0" encoding="utf-8"?>
<p:tagLst xmlns:p="http://schemas.openxmlformats.org/presentationml/2006/main">
  <p:tag name="AS_UNIQUEID" val="427"/>
</p:tagLst>
</file>

<file path=ppt/tags/tag462.xml><?xml version="1.0" encoding="utf-8"?>
<p:tagLst xmlns:p="http://schemas.openxmlformats.org/presentationml/2006/main">
  <p:tag name="AS_UNIQUEID" val="379"/>
</p:tagLst>
</file>

<file path=ppt/tags/tag463.xml><?xml version="1.0" encoding="utf-8"?>
<p:tagLst xmlns:p="http://schemas.openxmlformats.org/presentationml/2006/main">
  <p:tag name="AS_UNIQUEID" val="380"/>
</p:tagLst>
</file>

<file path=ppt/tags/tag464.xml><?xml version="1.0" encoding="utf-8"?>
<p:tagLst xmlns:p="http://schemas.openxmlformats.org/presentationml/2006/main">
  <p:tag name="AS_UNIQUEID" val="381"/>
</p:tagLst>
</file>

<file path=ppt/tags/tag465.xml><?xml version="1.0" encoding="utf-8"?>
<p:tagLst xmlns:p="http://schemas.openxmlformats.org/presentationml/2006/main">
  <p:tag name="AS_UNIQUEID" val="382"/>
</p:tagLst>
</file>

<file path=ppt/tags/tag466.xml><?xml version="1.0" encoding="utf-8"?>
<p:tagLst xmlns:p="http://schemas.openxmlformats.org/presentationml/2006/main">
  <p:tag name="AS_UNIQUEID" val="383"/>
</p:tagLst>
</file>

<file path=ppt/tags/tag467.xml><?xml version="1.0" encoding="utf-8"?>
<p:tagLst xmlns:p="http://schemas.openxmlformats.org/presentationml/2006/main">
  <p:tag name="AS_UNIQUEID" val="384"/>
</p:tagLst>
</file>

<file path=ppt/tags/tag468.xml><?xml version="1.0" encoding="utf-8"?>
<p:tagLst xmlns:p="http://schemas.openxmlformats.org/presentationml/2006/main">
  <p:tag name="AS_UNIQUEID" val="385"/>
</p:tagLst>
</file>

<file path=ppt/tags/tag469.xml><?xml version="1.0" encoding="utf-8"?>
<p:tagLst xmlns:p="http://schemas.openxmlformats.org/presentationml/2006/main">
  <p:tag name="AS_UNIQUEID" val="386"/>
</p:tagLst>
</file>

<file path=ppt/tags/tag47.xml><?xml version="1.0" encoding="utf-8"?>
<p:tagLst xmlns:p="http://schemas.openxmlformats.org/presentationml/2006/main">
  <p:tag name="AS_UNIQUEID" val="0"/>
</p:tagLst>
</file>

<file path=ppt/tags/tag470.xml><?xml version="1.0" encoding="utf-8"?>
<p:tagLst xmlns:p="http://schemas.openxmlformats.org/presentationml/2006/main">
  <p:tag name="AS_UNIQUEID" val="387"/>
</p:tagLst>
</file>

<file path=ppt/tags/tag471.xml><?xml version="1.0" encoding="utf-8"?>
<p:tagLst xmlns:p="http://schemas.openxmlformats.org/presentationml/2006/main">
  <p:tag name="AS_UNIQUEID" val="388"/>
</p:tagLst>
</file>

<file path=ppt/tags/tag47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48.xml><?xml version="1.0" encoding="utf-8"?>
<p:tagLst xmlns:p="http://schemas.openxmlformats.org/presentationml/2006/main">
  <p:tag name="AS_UNIQUEID" val="392"/>
</p:tagLst>
</file>

<file path=ppt/tags/tag49.xml><?xml version="1.0" encoding="utf-8"?>
<p:tagLst xmlns:p="http://schemas.openxmlformats.org/presentationml/2006/main">
  <p:tag name="AS_UNIQUEID" val="393"/>
</p:tagLst>
</file>

<file path=ppt/tags/tag5.xml><?xml version="1.0" encoding="utf-8"?>
<p:tagLst xmlns:p="http://schemas.openxmlformats.org/presentationml/2006/main">
  <p:tag name="AS_UNIQUEID" val="44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p="http://schemas.openxmlformats.org/presentationml/2006/main">
  <p:tag name="AS_UNIQUEID" val="394"/>
</p:tagLst>
</file>

<file path=ppt/tags/tag51.xml><?xml version="1.0" encoding="utf-8"?>
<p:tagLst xmlns:p="http://schemas.openxmlformats.org/presentationml/2006/main">
  <p:tag name="AS_UNIQUEID" val="1"/>
</p:tagLst>
</file>

<file path=ppt/tags/tag52.xml><?xml version="1.0" encoding="utf-8"?>
<p:tagLst xmlns:p="http://schemas.openxmlformats.org/presentationml/2006/main">
  <p:tag name="AS_UNIQUEID" val="2"/>
</p:tagLst>
</file>

<file path=ppt/tags/tag53.xml><?xml version="1.0" encoding="utf-8"?>
<p:tagLst xmlns:p="http://schemas.openxmlformats.org/presentationml/2006/main">
  <p:tag name="AS_UNIQUEID" val="3"/>
</p:tagLst>
</file>

<file path=ppt/tags/tag54.xml><?xml version="1.0" encoding="utf-8"?>
<p:tagLst xmlns:p="http://schemas.openxmlformats.org/presentationml/2006/main">
  <p:tag name="AS_UNIQUEID" val="4"/>
</p:tagLst>
</file>

<file path=ppt/tags/tag55.xml><?xml version="1.0" encoding="utf-8"?>
<p:tagLst xmlns:p="http://schemas.openxmlformats.org/presentationml/2006/main">
  <p:tag name="AS_UNIQUEID" val="5"/>
</p:tagLst>
</file>

<file path=ppt/tags/tag56.xml><?xml version="1.0" encoding="utf-8"?>
<p:tagLst xmlns:p="http://schemas.openxmlformats.org/presentationml/2006/main">
  <p:tag name="AS_UNIQUEID" val="6"/>
</p:tagLst>
</file>

<file path=ppt/tags/tag57.xml><?xml version="1.0" encoding="utf-8"?>
<p:tagLst xmlns:p="http://schemas.openxmlformats.org/presentationml/2006/main">
  <p:tag name="AS_UNIQUEID" val="7"/>
</p:tagLst>
</file>

<file path=ppt/tags/tag58.xml><?xml version="1.0" encoding="utf-8"?>
<p:tagLst xmlns:p="http://schemas.openxmlformats.org/presentationml/2006/main">
  <p:tag name="AS_UNIQUEID" val="8"/>
</p:tagLst>
</file>

<file path=ppt/tags/tag59.xml><?xml version="1.0" encoding="utf-8"?>
<p:tagLst xmlns:p="http://schemas.openxmlformats.org/presentationml/2006/main">
  <p:tag name="AS_UNIQUEID" val="9"/>
</p:tagLst>
</file>

<file path=ppt/tags/tag6.xml><?xml version="1.0" encoding="utf-8"?>
<p:tagLst xmlns:p="http://schemas.openxmlformats.org/presentationml/2006/main">
  <p:tag name="AS_UNIQUEID" val="44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p="http://schemas.openxmlformats.org/presentationml/2006/main">
  <p:tag name="AS_UNIQUEID" val="10"/>
</p:tagLst>
</file>

<file path=ppt/tags/tag61.xml><?xml version="1.0" encoding="utf-8"?>
<p:tagLst xmlns:p="http://schemas.openxmlformats.org/presentationml/2006/main">
  <p:tag name="AS_UNIQUEID" val="11"/>
</p:tagLst>
</file>

<file path=ppt/tags/tag62.xml><?xml version="1.0" encoding="utf-8"?>
<p:tagLst xmlns:p="http://schemas.openxmlformats.org/presentationml/2006/main">
  <p:tag name="AS_UNIQUEID" val="12"/>
</p:tagLst>
</file>

<file path=ppt/tags/tag63.xml><?xml version="1.0" encoding="utf-8"?>
<p:tagLst xmlns:p="http://schemas.openxmlformats.org/presentationml/2006/main">
  <p:tag name="AS_UNIQUEID" val="13"/>
</p:tagLst>
</file>

<file path=ppt/tags/tag64.xml><?xml version="1.0" encoding="utf-8"?>
<p:tagLst xmlns:p="http://schemas.openxmlformats.org/presentationml/2006/main">
  <p:tag name="AS_UNIQUEID" val="14"/>
</p:tagLst>
</file>

<file path=ppt/tags/tag65.xml><?xml version="1.0" encoding="utf-8"?>
<p:tagLst xmlns:p="http://schemas.openxmlformats.org/presentationml/2006/main">
  <p:tag name="AS_UNIQUEID" val="15"/>
</p:tagLst>
</file>

<file path=ppt/tags/tag66.xml><?xml version="1.0" encoding="utf-8"?>
<p:tagLst xmlns:p="http://schemas.openxmlformats.org/presentationml/2006/main">
  <p:tag name="AS_UNIQUEID" val="16"/>
</p:tagLst>
</file>

<file path=ppt/tags/tag67.xml><?xml version="1.0" encoding="utf-8"?>
<p:tagLst xmlns:p="http://schemas.openxmlformats.org/presentationml/2006/main">
  <p:tag name="AS_UNIQUEID" val="17"/>
</p:tagLst>
</file>

<file path=ppt/tags/tag68.xml><?xml version="1.0" encoding="utf-8"?>
<p:tagLst xmlns:p="http://schemas.openxmlformats.org/presentationml/2006/main">
  <p:tag name="AS_UNIQUEID" val="18"/>
</p:tagLst>
</file>

<file path=ppt/tags/tag69.xml><?xml version="1.0" encoding="utf-8"?>
<p:tagLst xmlns:p="http://schemas.openxmlformats.org/presentationml/2006/main">
  <p:tag name="AS_UNIQUEID" val="19"/>
</p:tagLst>
</file>

<file path=ppt/tags/tag7.xml><?xml version="1.0" encoding="utf-8"?>
<p:tagLst xmlns:p="http://schemas.openxmlformats.org/presentationml/2006/main">
  <p:tag name="AS_UNIQUEID" val="44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0.xml><?xml version="1.0" encoding="utf-8"?>
<p:tagLst xmlns:p="http://schemas.openxmlformats.org/presentationml/2006/main">
  <p:tag name="AS_UNIQUEID" val="20"/>
</p:tagLst>
</file>

<file path=ppt/tags/tag71.xml><?xml version="1.0" encoding="utf-8"?>
<p:tagLst xmlns:p="http://schemas.openxmlformats.org/presentationml/2006/main">
  <p:tag name="AS_UNIQUEID" val="21"/>
</p:tagLst>
</file>

<file path=ppt/tags/tag72.xml><?xml version="1.0" encoding="utf-8"?>
<p:tagLst xmlns:p="http://schemas.openxmlformats.org/presentationml/2006/main">
  <p:tag name="AS_UNIQUEID" val="22"/>
</p:tagLst>
</file>

<file path=ppt/tags/tag73.xml><?xml version="1.0" encoding="utf-8"?>
<p:tagLst xmlns:p="http://schemas.openxmlformats.org/presentationml/2006/main">
  <p:tag name="AS_UNIQUEID" val="23"/>
</p:tagLst>
</file>

<file path=ppt/tags/tag74.xml><?xml version="1.0" encoding="utf-8"?>
<p:tagLst xmlns:p="http://schemas.openxmlformats.org/presentationml/2006/main">
  <p:tag name="AS_UNIQUEID" val="24"/>
</p:tagLst>
</file>

<file path=ppt/tags/tag75.xml><?xml version="1.0" encoding="utf-8"?>
<p:tagLst xmlns:p="http://schemas.openxmlformats.org/presentationml/2006/main">
  <p:tag name="AS_UNIQUEID" val="25"/>
</p:tagLst>
</file>

<file path=ppt/tags/tag76.xml><?xml version="1.0" encoding="utf-8"?>
<p:tagLst xmlns:p="http://schemas.openxmlformats.org/presentationml/2006/main">
  <p:tag name="AS_UNIQUEID" val="26"/>
</p:tagLst>
</file>

<file path=ppt/tags/tag77.xml><?xml version="1.0" encoding="utf-8"?>
<p:tagLst xmlns:p="http://schemas.openxmlformats.org/presentationml/2006/main">
  <p:tag name="AS_UNIQUEID" val="27"/>
</p:tagLst>
</file>

<file path=ppt/tags/tag78.xml><?xml version="1.0" encoding="utf-8"?>
<p:tagLst xmlns:p="http://schemas.openxmlformats.org/presentationml/2006/main">
  <p:tag name="AS_UNIQUEID" val="28"/>
</p:tagLst>
</file>

<file path=ppt/tags/tag79.xml><?xml version="1.0" encoding="utf-8"?>
<p:tagLst xmlns:p="http://schemas.openxmlformats.org/presentationml/2006/main">
  <p:tag name="AS_UNIQUEID" val="29"/>
</p:tagLst>
</file>

<file path=ppt/tags/tag8.xml><?xml version="1.0" encoding="utf-8"?>
<p:tagLst xmlns:p="http://schemas.openxmlformats.org/presentationml/2006/main">
  <p:tag name="AS_UNIQUEID" val="44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0.xml><?xml version="1.0" encoding="utf-8"?>
<p:tagLst xmlns:p="http://schemas.openxmlformats.org/presentationml/2006/main">
  <p:tag name="AS_UNIQUEID" val="30"/>
</p:tagLst>
</file>

<file path=ppt/tags/tag81.xml><?xml version="1.0" encoding="utf-8"?>
<p:tagLst xmlns:p="http://schemas.openxmlformats.org/presentationml/2006/main">
  <p:tag name="AS_UNIQUEID" val="31"/>
</p:tagLst>
</file>

<file path=ppt/tags/tag82.xml><?xml version="1.0" encoding="utf-8"?>
<p:tagLst xmlns:p="http://schemas.openxmlformats.org/presentationml/2006/main">
  <p:tag name="AS_UNIQUEID" val="32"/>
</p:tagLst>
</file>

<file path=ppt/tags/tag83.xml><?xml version="1.0" encoding="utf-8"?>
<p:tagLst xmlns:p="http://schemas.openxmlformats.org/presentationml/2006/main">
  <p:tag name="AS_UNIQUEID" val="33"/>
</p:tagLst>
</file>

<file path=ppt/tags/tag84.xml><?xml version="1.0" encoding="utf-8"?>
<p:tagLst xmlns:p="http://schemas.openxmlformats.org/presentationml/2006/main">
  <p:tag name="AS_UNIQUEID" val="34"/>
</p:tagLst>
</file>

<file path=ppt/tags/tag85.xml><?xml version="1.0" encoding="utf-8"?>
<p:tagLst xmlns:p="http://schemas.openxmlformats.org/presentationml/2006/main">
  <p:tag name="AS_UNIQUEID" val="35"/>
</p:tagLst>
</file>

<file path=ppt/tags/tag86.xml><?xml version="1.0" encoding="utf-8"?>
<p:tagLst xmlns:p="http://schemas.openxmlformats.org/presentationml/2006/main">
  <p:tag name="AS_UNIQUEID" val="36"/>
</p:tagLst>
</file>

<file path=ppt/tags/tag87.xml><?xml version="1.0" encoding="utf-8"?>
<p:tagLst xmlns:p="http://schemas.openxmlformats.org/presentationml/2006/main">
  <p:tag name="AS_UNIQUEID" val="37"/>
</p:tagLst>
</file>

<file path=ppt/tags/tag88.xml><?xml version="1.0" encoding="utf-8"?>
<p:tagLst xmlns:p="http://schemas.openxmlformats.org/presentationml/2006/main">
  <p:tag name="AS_UNIQUEID" val="38"/>
</p:tagLst>
</file>

<file path=ppt/tags/tag89.xml><?xml version="1.0" encoding="utf-8"?>
<p:tagLst xmlns:p="http://schemas.openxmlformats.org/presentationml/2006/main">
  <p:tag name="AS_UNIQUEID" val="39"/>
</p:tagLst>
</file>

<file path=ppt/tags/tag9.xml><?xml version="1.0" encoding="utf-8"?>
<p:tagLst xmlns:p="http://schemas.openxmlformats.org/presentationml/2006/main">
  <p:tag name="AS_UNIQUEID" val="44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0.xml><?xml version="1.0" encoding="utf-8"?>
<p:tagLst xmlns:p="http://schemas.openxmlformats.org/presentationml/2006/main">
  <p:tag name="AS_UNIQUEID" val="40"/>
</p:tagLst>
</file>

<file path=ppt/tags/tag91.xml><?xml version="1.0" encoding="utf-8"?>
<p:tagLst xmlns:p="http://schemas.openxmlformats.org/presentationml/2006/main">
  <p:tag name="AS_UNIQUEID" val="41"/>
</p:tagLst>
</file>

<file path=ppt/tags/tag92.xml><?xml version="1.0" encoding="utf-8"?>
<p:tagLst xmlns:p="http://schemas.openxmlformats.org/presentationml/2006/main">
  <p:tag name="AS_UNIQUEID" val="42"/>
</p:tagLst>
</file>

<file path=ppt/tags/tag93.xml><?xml version="1.0" encoding="utf-8"?>
<p:tagLst xmlns:p="http://schemas.openxmlformats.org/presentationml/2006/main">
  <p:tag name="AS_UNIQUEID" val="43"/>
</p:tagLst>
</file>

<file path=ppt/tags/tag94.xml><?xml version="1.0" encoding="utf-8"?>
<p:tagLst xmlns:p="http://schemas.openxmlformats.org/presentationml/2006/main">
  <p:tag name="AS_UNIQUEID" val="44"/>
</p:tagLst>
</file>

<file path=ppt/tags/tag95.xml><?xml version="1.0" encoding="utf-8"?>
<p:tagLst xmlns:p="http://schemas.openxmlformats.org/presentationml/2006/main">
  <p:tag name="AS_UNIQUEID" val="45"/>
</p:tagLst>
</file>

<file path=ppt/tags/tag96.xml><?xml version="1.0" encoding="utf-8"?>
<p:tagLst xmlns:p="http://schemas.openxmlformats.org/presentationml/2006/main">
  <p:tag name="AS_UNIQUEID" val="46"/>
</p:tagLst>
</file>

<file path=ppt/tags/tag97.xml><?xml version="1.0" encoding="utf-8"?>
<p:tagLst xmlns:p="http://schemas.openxmlformats.org/presentationml/2006/main">
  <p:tag name="AS_UNIQUEID" val="47"/>
</p:tagLst>
</file>

<file path=ppt/tags/tag98.xml><?xml version="1.0" encoding="utf-8"?>
<p:tagLst xmlns:p="http://schemas.openxmlformats.org/presentationml/2006/main">
  <p:tag name="AS_UNIQUEID" val="48"/>
</p:tagLst>
</file>

<file path=ppt/tags/tag99.xml><?xml version="1.0" encoding="utf-8"?>
<p:tagLst xmlns:p="http://schemas.openxmlformats.org/presentationml/2006/main">
  <p:tag name="AS_UNIQUEID" val="49"/>
</p:tagLst>
</file>

<file path=ppt/theme/theme1.xml><?xml version="1.0" encoding="utf-8"?>
<a:theme xmlns:a="http://schemas.openxmlformats.org/drawingml/2006/main" name="数学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993</Words>
  <Application>WPS 演示</Application>
  <PresentationFormat/>
  <Paragraphs>673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Century Gothic</vt:lpstr>
      <vt:lpstr>冬青黑体简体中文 W3</vt:lpstr>
      <vt:lpstr>黑体</vt:lpstr>
      <vt:lpstr>楷体</vt:lpstr>
      <vt:lpstr>Calibri</vt:lpstr>
      <vt:lpstr>Arial Unicode MS</vt:lpstr>
      <vt:lpstr>数学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2021-04-07T07:43:10Z</cp:lastPrinted>
  <dcterms:created xsi:type="dcterms:W3CDTF">2021-04-07T07:43:10Z</dcterms:created>
  <dcterms:modified xsi:type="dcterms:W3CDTF">2021-08-02T03:08:06Z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